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42.xml" ContentType="application/vnd.openxmlformats-officedocument.presentationml.notes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4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_rels/notesSlide47.xml.rels" ContentType="application/vnd.openxmlformats-package.relationships+xml"/>
  <Override PartName="/ppt/notesSlides/_rels/notesSlide43.xml.rels" ContentType="application/vnd.openxmlformats-package.relationships+xml"/>
  <Override PartName="/ppt/notesSlides/_rels/notesSlide42.xml.rels" ContentType="application/vnd.openxmlformats-package.relationships+xml"/>
  <Override PartName="/ppt/notesSlides/_rels/notesSlide41.xml.rels" ContentType="application/vnd.openxmlformats-package.relationships+xml"/>
  <Override PartName="/ppt/notesSlides/_rels/notesSlide32.xml.rels" ContentType="application/vnd.openxmlformats-package.relationships+xml"/>
  <Override PartName="/ppt/notesSlides/_rels/notesSlide40.xml.rels" ContentType="application/vnd.openxmlformats-package.relationships+xml"/>
  <Override PartName="/ppt/notesSlides/_rels/notesSlide28.xml.rels" ContentType="application/vnd.openxmlformats-package.relationships+xml"/>
  <Override PartName="/ppt/notesSlides/_rels/notesSlide20.xml.rels" ContentType="application/vnd.openxmlformats-package.relationships+xml"/>
  <Override PartName="/ppt/notesSlides/_rels/notesSlide37.xml.rels" ContentType="application/vnd.openxmlformats-package.relationships+xml"/>
  <Override PartName="/ppt/notesSlides/_rels/notesSlide13.xml.rels" ContentType="application/vnd.openxmlformats-package.relationships+xml"/>
  <Override PartName="/ppt/notesSlides/_rels/notesSlide22.xml.rels" ContentType="application/vnd.openxmlformats-package.relationships+xml"/>
  <Override PartName="/ppt/notesSlides/_rels/notesSlide12.xml.rels" ContentType="application/vnd.openxmlformats-package.relationships+xml"/>
  <Override PartName="/ppt/notesSlides/_rels/notesSlide21.xml.rels" ContentType="application/vnd.openxmlformats-package.relationships+xml"/>
  <Override PartName="/ppt/notesSlides/_rels/notesSlide14.xml.rels" ContentType="application/vnd.openxmlformats-package.relationships+xml"/>
  <Override PartName="/ppt/notesSlides/_rels/notesSlide19.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23.xml.rels" ContentType="application/vnd.openxmlformats-package.relationships+xml"/>
  <Override PartName="/ppt/notesSlides/_rels/notesSlide9.xml.rels" ContentType="application/vnd.openxmlformats-package.relationships+xml"/>
  <Override PartName="/ppt/notesSlides/_rels/notesSlide46.xml.rels" ContentType="application/vnd.openxmlformats-package.relationships+xml"/>
  <Override PartName="/ppt/notesSlides/_rels/notesSlide8.xml.rels" ContentType="application/vnd.openxmlformats-package.relationships+xml"/>
  <Override PartName="/ppt/notesSlides/_rels/notesSlide44.xml.rels" ContentType="application/vnd.openxmlformats-package.relationships+xml"/>
  <Override PartName="/ppt/notesSlides/_rels/notesSlide6.xml.rels" ContentType="application/vnd.openxmlformats-package.relationships+xml"/>
  <Override PartName="/ppt/notesSlides/notesSlide6.xml" ContentType="application/vnd.openxmlformats-officedocument.presentationml.notesSlide+xml"/>
  <Override PartName="/ppt/notesSlides/notesSlide13.xml" ContentType="application/vnd.openxmlformats-officedocument.presentationml.notes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_rels/slide47.xml.rels" ContentType="application/vnd.openxmlformats-package.relationships+xml"/>
  <Override PartName="/ppt/slides/_rels/slide44.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6.xml.rels" ContentType="application/vnd.openxmlformats-package.relationships+xml"/>
  <Override PartName="/ppt/slides/_rels/slide38.xml.rels" ContentType="application/vnd.openxmlformats-package.relationships+xml"/>
  <Override PartName="/ppt/slides/_rels/slide35.xml.rels" ContentType="application/vnd.openxmlformats-package.relationships+xml"/>
  <Override PartName="/ppt/slides/_rels/slide32.xml.rels" ContentType="application/vnd.openxmlformats-package.relationships+xml"/>
  <Override PartName="/ppt/slides/_rels/slide29.xml.rels" ContentType="application/vnd.openxmlformats-package.relationships+xml"/>
  <Override PartName="/ppt/slides/_rels/slide24.xml.rels" ContentType="application/vnd.openxmlformats-package.relationships+xml"/>
  <Override PartName="/ppt/slides/_rels/slide31.xml.rels" ContentType="application/vnd.openxmlformats-package.relationships+xml"/>
  <Override PartName="/ppt/slides/_rels/slide28.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48.xml.rels" ContentType="application/vnd.openxmlformats-package.relationships+xml"/>
  <Override PartName="/ppt/slides/_rels/slide21.xml.rels" ContentType="application/vnd.openxmlformats-package.relationships+xml"/>
  <Override PartName="/ppt/slides/_rels/slide46.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7.xml.rels" ContentType="application/vnd.openxmlformats-package.relationships+xml"/>
  <Override PartName="/ppt/slides/_rels/slide15.xml.rels" ContentType="application/vnd.openxmlformats-package.relationships+xml"/>
  <Override PartName="/ppt/slides/_rels/slide20.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16.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5.xml.rels" ContentType="application/vnd.openxmlformats-package.relationships+xml"/>
  <Override PartName="/ppt/slides/_rels/slide37.xml.rels" ContentType="application/vnd.openxmlformats-package.relationships+xml"/>
  <Override PartName="/ppt/slides/_rels/slide4.xml.rels" ContentType="application/vnd.openxmlformats-package.relationships+xml"/>
  <Override PartName="/ppt/slides/_rels/slide17.xml.rels" ContentType="application/vnd.openxmlformats-package.relationships+xml"/>
  <Override PartName="/ppt/slides/_rels/slide43.xml.rels" ContentType="application/vnd.openxmlformats-package.relationships+xml"/>
  <Override PartName="/ppt/slides/_rels/slide3.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32.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45.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4.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84.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67.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9.xml" ContentType="application/vnd.openxmlformats-officedocument.presentationml.slideLayout+xml"/>
  <Override PartName="/ppt/slideLayouts/slideLayout55.xml" ContentType="application/vnd.openxmlformats-officedocument.presentationml.slideLayout+xml"/>
  <Override PartName="/ppt/slideLayouts/slideLayout60.xml" ContentType="application/vnd.openxmlformats-officedocument.presentationml.slideLayout+xml"/>
  <Override PartName="/ppt/slideLayouts/slideLayout51.xml" ContentType="application/vnd.openxmlformats-officedocument.presentationml.slideLayout+xml"/>
  <Override PartName="/ppt/slideLayouts/slideLayout46.xml" ContentType="application/vnd.openxmlformats-officedocument.presentationml.slideLayout+xml"/>
  <Override PartName="/ppt/slideLayouts/slideLayout56.xml" ContentType="application/vnd.openxmlformats-officedocument.presentationml.slideLayout+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82.xml" ContentType="application/vnd.openxmlformats-officedocument.presentationml.slideLayout+xml"/>
  <Override PartName="/ppt/slideLayouts/slideLayout49.xml" ContentType="application/vnd.openxmlformats-officedocument.presentationml.slideLayout+xml"/>
  <Override PartName="/ppt/slideLayouts/slideLayout38.xml" ContentType="application/vnd.openxmlformats-officedocument.presentationml.slideLayout+xml"/>
  <Override PartName="/ppt/slideLayouts/slideLayout4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63.xml" ContentType="application/vnd.openxmlformats-officedocument.presentationml.slideLayout+xml"/>
  <Override PartName="/ppt/slideLayouts/slideLayout34.xml" ContentType="application/vnd.openxmlformats-officedocument.presentationml.slideLayout+xml"/>
  <Override PartName="/ppt/slideLayouts/slideLayout76.xml" ContentType="application/vnd.openxmlformats-officedocument.presentationml.slideLayout+xml"/>
  <Override PartName="/ppt/slideLayouts/slideLayout33.xml" ContentType="application/vnd.openxmlformats-officedocument.presentationml.slideLayout+xml"/>
  <Override PartName="/ppt/slideLayouts/slideLayout61.xml" ContentType="application/vnd.openxmlformats-officedocument.presentationml.slideLayout+xml"/>
  <Override PartName="/ppt/slideLayouts/slideLayout68.xml" ContentType="application/vnd.openxmlformats-officedocument.presentationml.slideLayout+xml"/>
  <Override PartName="/ppt/slideLayouts/slideLayout47.xml" ContentType="application/vnd.openxmlformats-officedocument.presentationml.slideLayout+xml"/>
  <Override PartName="/ppt/slideLayouts/slideLayout52.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7.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54.xml" ContentType="application/vnd.openxmlformats-officedocument.presentationml.slideLayout+xml"/>
  <Override PartName="/ppt/slideLayouts/slideLayout22.xml" ContentType="application/vnd.openxmlformats-officedocument.presentationml.slideLayout+xml"/>
  <Override PartName="/ppt/slideLayouts/slideLayout42.xml" ContentType="application/vnd.openxmlformats-officedocument.presentationml.slideLayout+xml"/>
  <Override PartName="/ppt/slideLayouts/slideLayout21.xml" ContentType="application/vnd.openxmlformats-officedocument.presentationml.slideLayout+xml"/>
  <Override PartName="/ppt/slideLayouts/slideLayout45.xml" ContentType="application/vnd.openxmlformats-officedocument.presentationml.slideLayout+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79.xml" ContentType="application/vnd.openxmlformats-officedocument.presentationml.slideLayout+xml"/>
  <Override PartName="/ppt/slideLayouts/slideLayout32.xml" ContentType="application/vnd.openxmlformats-officedocument.presentationml.slideLayout+xml"/>
  <Override PartName="/ppt/slideLayouts/slideLayout17.xml" ContentType="application/vnd.openxmlformats-officedocument.presentationml.slideLayout+xml"/>
  <Override PartName="/ppt/slideLayouts/slideLayout30.xml" ContentType="application/vnd.openxmlformats-officedocument.presentationml.slideLayout+xml"/>
  <Override PartName="/ppt/slideLayouts/slideLayout28.xml" ContentType="application/vnd.openxmlformats-officedocument.presentationml.slideLayout+xml"/>
  <Override PartName="/ppt/slideLayouts/slideLayout12.xml" ContentType="application/vnd.openxmlformats-officedocument.presentationml.slideLayout+xml"/>
  <Override PartName="/ppt/slideLayouts/slideLayout50.xml" ContentType="application/vnd.openxmlformats-officedocument.presentationml.slideLayout+xml"/>
  <Override PartName="/ppt/slideLayouts/slideLayout62.xml" ContentType="application/vnd.openxmlformats-officedocument.presentationml.slideLayout+xml"/>
  <Override PartName="/ppt/slideLayouts/slideLayout44.xml" ContentType="application/vnd.openxmlformats-officedocument.presentationml.slideLayout+xml"/>
  <Override PartName="/ppt/slideLayouts/slideLayout9.xml" ContentType="application/vnd.openxmlformats-officedocument.presentationml.slideLayout+xml"/>
  <Override PartName="/ppt/slideLayouts/slideLayout73.xml" ContentType="application/vnd.openxmlformats-officedocument.presentationml.slideLayout+xml"/>
  <Override PartName="/ppt/slideLayouts/slideLayout40.xml" ContentType="application/vnd.openxmlformats-officedocument.presentationml.slideLayout+xml"/>
  <Override PartName="/ppt/slideLayouts/slideLayout29.xml" ContentType="application/vnd.openxmlformats-officedocument.presentationml.slideLayout+xml"/>
  <Override PartName="/ppt/slideLayouts/slideLayout16.xml" ContentType="application/vnd.openxmlformats-officedocument.presentationml.slideLayout+xml"/>
  <Override PartName="/ppt/slideLayouts/slideLayout70.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53.xml" ContentType="application/vnd.openxmlformats-officedocument.presentationml.slideLayout+xml"/>
  <Override PartName="/ppt/slideLayouts/_rels/slideLayout84.xml.rels" ContentType="application/vnd.openxmlformats-package.relationships+xml"/>
  <Override PartName="/ppt/slideLayouts/_rels/slideLayout82.xml.rels" ContentType="application/vnd.openxmlformats-package.relationships+xml"/>
  <Override PartName="/ppt/slideLayouts/_rels/slideLayout81.xml.rels" ContentType="application/vnd.openxmlformats-package.relationships+xml"/>
  <Override PartName="/ppt/slideLayouts/_rels/slideLayout79.xml.rels" ContentType="application/vnd.openxmlformats-package.relationships+xml"/>
  <Override PartName="/ppt/slideLayouts/_rels/slideLayout78.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66.xml.rels" ContentType="application/vnd.openxmlformats-package.relationships+xml"/>
  <Override PartName="/ppt/slideLayouts/_rels/slideLayout65.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67.xml.rels" ContentType="application/vnd.openxmlformats-package.relationships+xml"/>
  <Override PartName="/ppt/slideLayouts/_rels/slideLayout58.xml.rels" ContentType="application/vnd.openxmlformats-package.relationships+xml"/>
  <Override PartName="/ppt/slideLayouts/_rels/slideLayout53.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49.xml.rels" ContentType="application/vnd.openxmlformats-package.relationships+xml"/>
  <Override PartName="/ppt/slideLayouts/_rels/slideLayout6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46.xml.rels" ContentType="application/vnd.openxmlformats-package.relationships+xml"/>
  <Override PartName="/ppt/slideLayouts/_rels/slideLayout44.xml.rels" ContentType="application/vnd.openxmlformats-package.relationships+xml"/>
  <Override PartName="/ppt/slideLayouts/_rels/slideLayout57.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76.xml.rels" ContentType="application/vnd.openxmlformats-package.relationships+xml"/>
  <Override PartName="/ppt/slideLayouts/_rels/slideLayout30.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61.xml.rels" ContentType="application/vnd.openxmlformats-package.relationships+xml"/>
  <Override PartName="/ppt/slideLayouts/_rels/slideLayout23.xml.rels" ContentType="application/vnd.openxmlformats-package.relationships+xml"/>
  <Override PartName="/ppt/slideLayouts/_rels/slideLayout40.xml.rels" ContentType="application/vnd.openxmlformats-package.relationships+xml"/>
  <Override PartName="/ppt/slideLayouts/_rels/slideLayout28.xml.rels" ContentType="application/vnd.openxmlformats-package.relationships+xml"/>
  <Override PartName="/ppt/slideLayouts/_rels/slideLayout22.xml.rels" ContentType="application/vnd.openxmlformats-package.relationships+xml"/>
  <Override PartName="/ppt/slideLayouts/_rels/slideLayout80.xml.rels" ContentType="application/vnd.openxmlformats-package.relationships+xml"/>
  <Override PartName="/ppt/slideLayouts/_rels/slideLayout20.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54.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18.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38.xml.rels" ContentType="application/vnd.openxmlformats-package.relationships+xml"/>
  <Override PartName="/ppt/slideLayouts/_rels/slideLayout17.xml.rels" ContentType="application/vnd.openxmlformats-package.relationships+xml"/>
  <Override PartName="/ppt/slideLayouts/_rels/slideLayout83.xml.rels" ContentType="application/vnd.openxmlformats-package.relationships+xml"/>
  <Override PartName="/ppt/slideLayouts/_rels/slideLayout16.xml.rels" ContentType="application/vnd.openxmlformats-package.relationships+xml"/>
  <Override PartName="/ppt/slideLayouts/_rels/slideLayout64.xml.rels" ContentType="application/vnd.openxmlformats-package.relationships+xml"/>
  <Override PartName="/ppt/slideLayouts/_rels/slideLayout55.xml.rels" ContentType="application/vnd.openxmlformats-package.relationships+xml"/>
  <Override PartName="/ppt/slideLayouts/_rels/slideLayout60.xml.rels" ContentType="application/vnd.openxmlformats-package.relationships+xml"/>
  <Override PartName="/ppt/slideLayouts/_rels/slideLayout14.xml.rels" ContentType="application/vnd.openxmlformats-package.relationships+xml"/>
  <Override PartName="/ppt/slideLayouts/_rels/slideLayout32.xml.rels" ContentType="application/vnd.openxmlformats-package.relationships+xml"/>
  <Override PartName="/ppt/slideLayouts/_rels/slideLayout13.xml.rels" ContentType="application/vnd.openxmlformats-package.relationships+xml"/>
  <Override PartName="/ppt/slideLayouts/_rels/slideLayout15.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4.xml.rels" ContentType="application/vnd.openxmlformats-package.relationships+xml"/>
  <Override PartName="/ppt/slideLayouts/_rels/slideLayout3.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70.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83.xml" ContentType="application/vnd.openxmlformats-officedocument.presentationml.slideLayout+xml"/>
  <Override PartName="/ppt/slideLayouts/slideLayout4.xml" ContentType="application/vnd.openxmlformats-officedocument.presentationml.slideLayout+xml"/>
  <Override PartName="/ppt/slideLayouts/slideLayout66.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14.xml" ContentType="application/vnd.openxmlformats-officedocument.presentationml.slideLayout+xml"/>
  <Override PartName="/ppt/slideLayouts/slideLayout71.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media/image82.jpeg" ContentType="image/jpeg"/>
  <Override PartName="/ppt/media/image81.jpeg" ContentType="image/jpeg"/>
  <Override PartName="/ppt/media/image79.jpeg" ContentType="image/jpeg"/>
  <Override PartName="/ppt/media/image76.jpeg" ContentType="image/jpeg"/>
  <Override PartName="/ppt/media/image75.png" ContentType="image/png"/>
  <Override PartName="/ppt/media/image74.png" ContentType="image/png"/>
  <Override PartName="/ppt/media/image72.jpeg" ContentType="image/jpeg"/>
  <Override PartName="/ppt/media/image78.jpeg" ContentType="image/jpeg"/>
  <Override PartName="/ppt/media/image71.jpeg" ContentType="image/jpeg"/>
  <Override PartName="/ppt/media/image70.jpeg" ContentType="image/jpeg"/>
  <Override PartName="/ppt/media/image69.jpeg" ContentType="image/jpeg"/>
  <Override PartName="/ppt/media/image68.jpeg" ContentType="image/jpeg"/>
  <Override PartName="/ppt/media/image67.jpeg" ContentType="image/jpeg"/>
  <Override PartName="/ppt/media/image65.wmf" ContentType="image/x-wmf"/>
  <Override PartName="/ppt/media/image64.jpeg" ContentType="image/jpeg"/>
  <Override PartName="/ppt/media/image61.jpeg" ContentType="image/jpeg"/>
  <Override PartName="/ppt/media/image59.jpeg" ContentType="image/jpeg"/>
  <Override PartName="/ppt/media/image58.jpeg" ContentType="image/jpeg"/>
  <Override PartName="/ppt/media/image56.jpeg" ContentType="image/jpeg"/>
  <Override PartName="/ppt/media/image54.jpeg" ContentType="image/jpeg"/>
  <Override PartName="/ppt/media/image73.png" ContentType="image/png"/>
  <Override PartName="/ppt/media/image49.jpeg" ContentType="image/jpeg"/>
  <Override PartName="/ppt/media/image47.jpeg" ContentType="image/jpeg"/>
  <Override PartName="/ppt/media/image46.jpeg" ContentType="image/jpeg"/>
  <Override PartName="/ppt/media/image45.jpeg" ContentType="image/jpeg"/>
  <Override PartName="/ppt/media/image44.jpeg" ContentType="image/jpeg"/>
  <Override PartName="/ppt/media/image52.jpeg" ContentType="image/jpeg"/>
  <Override PartName="/ppt/media/image48.jpeg" ContentType="image/jpeg"/>
  <Override PartName="/ppt/media/image43.jpeg" ContentType="image/jpeg"/>
  <Override PartName="/ppt/media/image39.jpeg" ContentType="image/jpeg"/>
  <Override PartName="/ppt/media/image36.jpeg" ContentType="image/jpeg"/>
  <Override PartName="/ppt/media/image35.jpeg" ContentType="image/jpeg"/>
  <Override PartName="/ppt/media/image80.jpeg" ContentType="image/jpeg"/>
  <Override PartName="/ppt/media/image33.png" ContentType="image/png"/>
  <Override PartName="/ppt/media/image38.png" ContentType="image/png"/>
  <Override PartName="/ppt/media/image32.png" ContentType="image/png"/>
  <Override PartName="/ppt/media/image29.jpeg" ContentType="image/jpeg"/>
  <Override PartName="/ppt/media/image28.tiff" ContentType="image/tiff"/>
  <Override PartName="/ppt/media/image27.jpeg" ContentType="image/jpeg"/>
  <Override PartName="/ppt/media/image26.jpeg" ContentType="image/jpeg"/>
  <Override PartName="/ppt/media/image50.png" ContentType="image/png"/>
  <Override PartName="/ppt/media/image25.jpeg" ContentType="image/jpeg"/>
  <Override PartName="/ppt/media/image42.jpeg" ContentType="image/jpeg"/>
  <Override PartName="/ppt/media/image62.jpeg" ContentType="image/jpeg"/>
  <Override PartName="/ppt/media/image23.gif" ContentType="image/gif"/>
  <Override PartName="/ppt/media/image53.jpeg" ContentType="image/jpeg"/>
  <Override PartName="/ppt/media/image41.jpeg" ContentType="image/jpeg"/>
  <Override PartName="/ppt/media/image77.jpeg" ContentType="image/jpeg"/>
  <Override PartName="/ppt/media/image30.wmf" ContentType="image/x-wmf"/>
  <Override PartName="/ppt/media/image24.png" ContentType="image/png"/>
  <Override PartName="/ppt/media/image21.png" ContentType="image/png"/>
  <Override PartName="/ppt/media/image20.jpeg" ContentType="image/jpeg"/>
  <Override PartName="/ppt/media/image17.jpeg" ContentType="image/jpeg"/>
  <Override PartName="/ppt/media/image16.png" ContentType="image/png"/>
  <Override PartName="/ppt/media/image14.jpeg" ContentType="image/jpeg"/>
  <Override PartName="/ppt/media/image63.jpeg" ContentType="image/jpeg"/>
  <Override PartName="/ppt/media/image57.jpeg" ContentType="image/jpeg"/>
  <Override PartName="/ppt/media/image13.png" ContentType="image/png"/>
  <Override PartName="/ppt/media/image12.png" ContentType="image/png"/>
  <Override PartName="/ppt/media/image31.jpeg" ContentType="image/jpeg"/>
  <Override PartName="/ppt/media/image11.jpeg" ContentType="image/jpeg"/>
  <Override PartName="/ppt/media/image51.wmf" ContentType="image/x-wmf"/>
  <Override PartName="/ppt/media/image40.jpeg" ContentType="image/jpeg"/>
  <Override PartName="/ppt/media/image9.png" ContentType="image/png"/>
  <Override PartName="/ppt/media/image15.png" ContentType="image/png"/>
  <Override PartName="/ppt/media/image8.jpeg" ContentType="image/jpeg"/>
  <Override PartName="/ppt/media/image37.png" ContentType="image/png"/>
  <Override PartName="/ppt/media/image22.png" ContentType="image/png"/>
  <Override PartName="/ppt/media/image83.jpeg" ContentType="image/jpeg"/>
  <Override PartName="/ppt/media/image19.png" ContentType="image/png"/>
  <Override PartName="/ppt/media/image60.jpeg" ContentType="image/jpeg"/>
  <Override PartName="/ppt/media/image5.jpeg" ContentType="image/jpeg"/>
  <Override PartName="/ppt/media/image18.png" ContentType="image/png"/>
  <Override PartName="/ppt/media/image66.jpeg" ContentType="image/jpeg"/>
  <Override PartName="/ppt/media/image7.png" ContentType="image/png"/>
  <Override PartName="/ppt/media/image4.png" ContentType="image/png"/>
  <Override PartName="/ppt/media/image3.png" ContentType="image/png"/>
  <Override PartName="/ppt/media/image34.png" ContentType="image/png"/>
  <Override PartName="/ppt/media/image2.jpeg" ContentType="image/jpeg"/>
  <Override PartName="/ppt/media/image6.png" ContentType="image/png"/>
  <Override PartName="/ppt/media/image55.jpeg" ContentType="image/jpeg"/>
  <Override PartName="/ppt/media/image10.png" ContentType="image/png"/>
  <Override PartName="/ppt/media/image1.jpeg" ContentType="image/jpeg"/>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Lst>
  <p:sldSz cx="9144000" cy="6858000"/>
  <p:notesSz cx="6858000"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22" name="PlaceHolder 1"/>
          <p:cNvSpPr>
            <a:spLocks noGrp="1"/>
          </p:cNvSpPr>
          <p:nvPr>
            <p:ph type="body"/>
          </p:nvPr>
        </p:nvSpPr>
        <p:spPr>
          <a:xfrm>
            <a:off x="777240" y="4777560"/>
            <a:ext cx="6217560" cy="4525920"/>
          </a:xfrm>
          <a:prstGeom prst="rect">
            <a:avLst/>
          </a:prstGeom>
        </p:spPr>
        <p:txBody>
          <a:bodyPr wrap="none" lIns="0" rIns="0" tIns="0" bIns="0"/>
          <a:p>
            <a:r>
              <a:rPr lang="en-US"/>
              <a:t>Click to edit the notes format</a:t>
            </a:r>
            <a:endParaRPr/>
          </a:p>
        </p:txBody>
      </p:sp>
      <p:sp>
        <p:nvSpPr>
          <p:cNvPr id="623" name="PlaceHolder 2"/>
          <p:cNvSpPr>
            <a:spLocks noGrp="1"/>
          </p:cNvSpPr>
          <p:nvPr>
            <p:ph type="hdr"/>
          </p:nvPr>
        </p:nvSpPr>
        <p:spPr>
          <a:xfrm>
            <a:off x="0" y="0"/>
            <a:ext cx="3372840" cy="502560"/>
          </a:xfrm>
          <a:prstGeom prst="rect">
            <a:avLst/>
          </a:prstGeom>
        </p:spPr>
        <p:txBody>
          <a:bodyPr wrap="none" lIns="0" rIns="0" tIns="0" bIns="0"/>
          <a:p>
            <a:r>
              <a:rPr lang="en-US"/>
              <a:t>&lt;header&gt;</a:t>
            </a:r>
            <a:endParaRPr/>
          </a:p>
        </p:txBody>
      </p:sp>
      <p:sp>
        <p:nvSpPr>
          <p:cNvPr id="624" name="PlaceHolder 3"/>
          <p:cNvSpPr>
            <a:spLocks noGrp="1"/>
          </p:cNvSpPr>
          <p:nvPr>
            <p:ph type="dt"/>
          </p:nvPr>
        </p:nvSpPr>
        <p:spPr>
          <a:xfrm>
            <a:off x="4399200" y="0"/>
            <a:ext cx="3372840" cy="502560"/>
          </a:xfrm>
          <a:prstGeom prst="rect">
            <a:avLst/>
          </a:prstGeom>
        </p:spPr>
        <p:txBody>
          <a:bodyPr wrap="none" lIns="0" rIns="0" tIns="0" bIns="0"/>
          <a:p>
            <a:pPr algn="r"/>
            <a:r>
              <a:rPr lang="en-US"/>
              <a:t>&lt;date/time&gt;</a:t>
            </a:r>
            <a:endParaRPr/>
          </a:p>
        </p:txBody>
      </p:sp>
      <p:sp>
        <p:nvSpPr>
          <p:cNvPr id="625" name="PlaceHolder 4"/>
          <p:cNvSpPr>
            <a:spLocks noGrp="1"/>
          </p:cNvSpPr>
          <p:nvPr>
            <p:ph type="ftr"/>
          </p:nvPr>
        </p:nvSpPr>
        <p:spPr>
          <a:xfrm>
            <a:off x="0" y="9555480"/>
            <a:ext cx="3372840" cy="502560"/>
          </a:xfrm>
          <a:prstGeom prst="rect">
            <a:avLst/>
          </a:prstGeom>
        </p:spPr>
        <p:txBody>
          <a:bodyPr wrap="none" lIns="0" rIns="0" tIns="0" bIns="0" anchor="b"/>
          <a:p>
            <a:r>
              <a:rPr lang="en-US"/>
              <a:t>&lt;footer&gt;</a:t>
            </a:r>
            <a:endParaRPr/>
          </a:p>
        </p:txBody>
      </p:sp>
      <p:sp>
        <p:nvSpPr>
          <p:cNvPr id="626" name="PlaceHolder 5"/>
          <p:cNvSpPr>
            <a:spLocks noGrp="1"/>
          </p:cNvSpPr>
          <p:nvPr>
            <p:ph type="sldNum"/>
          </p:nvPr>
        </p:nvSpPr>
        <p:spPr>
          <a:xfrm>
            <a:off x="4399200" y="9555480"/>
            <a:ext cx="3372840" cy="502560"/>
          </a:xfrm>
          <a:prstGeom prst="rect">
            <a:avLst/>
          </a:prstGeom>
        </p:spPr>
        <p:txBody>
          <a:bodyPr wrap="none" lIns="0" rIns="0" tIns="0" bIns="0" anchor="b"/>
          <a:p>
            <a:pPr algn="r"/>
            <a:fld id="{9B7DA1D6-6DFD-455E-B6D6-12ABD3636C5A}" type="slidenum">
              <a:rPr lang="en-US"/>
              <a:t>&lt;number&gt;</a:t>
            </a:fld>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5" name="TextShape 1"/>
          <p:cNvSpPr txBox="1"/>
          <p:nvPr/>
        </p:nvSpPr>
        <p:spPr>
          <a:xfrm>
            <a:off x="3886200" y="8831160"/>
            <a:ext cx="2971440" cy="464760"/>
          </a:xfrm>
          <a:prstGeom prst="rect">
            <a:avLst/>
          </a:prstGeom>
        </p:spPr>
        <p:txBody>
          <a:bodyPr anchor="b"/>
          <a:p>
            <a:pPr algn="r">
              <a:lnSpc>
                <a:spcPct val="100000"/>
              </a:lnSpc>
            </a:pPr>
            <a:fld id="{83F554F7-E258-49CB-8E7D-5F80770140B0}" type="slidenum">
              <a:rPr lang="en-US" sz="1200">
                <a:latin typeface="Times New Roman"/>
              </a:rPr>
              <a:t>&lt;number&gt;</a:t>
            </a:fld>
            <a:endParaRPr/>
          </a:p>
        </p:txBody>
      </p:sp>
      <p:sp>
        <p:nvSpPr>
          <p:cNvPr id="856" name="PlaceHolder 2"/>
          <p:cNvSpPr>
            <a:spLocks noGrp="1"/>
          </p:cNvSpPr>
          <p:nvPr>
            <p:ph type="body"/>
          </p:nvPr>
        </p:nvSpPr>
        <p:spPr>
          <a:xfrm>
            <a:off x="685800" y="4416480"/>
            <a:ext cx="5486040" cy="4182840"/>
          </a:xfrm>
          <a:prstGeom prst="rect">
            <a:avLst/>
          </a:prstGeom>
        </p:spPr>
        <p:txBody>
          <a:bodyPr/>
          <a:p>
            <a:r>
              <a:rPr lang="en-US"/>
              <a:t>Before we look at what we can do to reduce our hazards, let’s first consider what makes homes ignite.</a:t>
            </a:r>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7" name="TextShape 1"/>
          <p:cNvSpPr txBox="1"/>
          <p:nvPr/>
        </p:nvSpPr>
        <p:spPr>
          <a:xfrm>
            <a:off x="3886200" y="8831160"/>
            <a:ext cx="2971440" cy="464760"/>
          </a:xfrm>
          <a:prstGeom prst="rect">
            <a:avLst/>
          </a:prstGeom>
        </p:spPr>
        <p:txBody>
          <a:bodyPr anchor="b"/>
          <a:p>
            <a:pPr algn="r">
              <a:lnSpc>
                <a:spcPct val="100000"/>
              </a:lnSpc>
            </a:pPr>
            <a:fld id="{EEC56F6C-7ECD-4B81-965E-044C07F1A541}" type="slidenum">
              <a:rPr lang="en-US" sz="1200">
                <a:latin typeface="Times New Roman"/>
              </a:rPr>
              <a:t>&lt;number&gt;</a:t>
            </a:fld>
            <a:endParaRPr/>
          </a:p>
        </p:txBody>
      </p:sp>
      <p:sp>
        <p:nvSpPr>
          <p:cNvPr id="858"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9" name="TextShape 1"/>
          <p:cNvSpPr txBox="1"/>
          <p:nvPr/>
        </p:nvSpPr>
        <p:spPr>
          <a:xfrm>
            <a:off x="3886200" y="8831160"/>
            <a:ext cx="2971440" cy="464760"/>
          </a:xfrm>
          <a:prstGeom prst="rect">
            <a:avLst/>
          </a:prstGeom>
        </p:spPr>
        <p:txBody>
          <a:bodyPr anchor="b"/>
          <a:p>
            <a:pPr algn="r">
              <a:lnSpc>
                <a:spcPct val="100000"/>
              </a:lnSpc>
            </a:pPr>
            <a:fld id="{560A2862-5666-4BC2-8124-0580CF11ED0B}" type="slidenum">
              <a:rPr lang="en-US" sz="1200">
                <a:latin typeface="Times New Roman"/>
              </a:rPr>
              <a:t>&lt;number&gt;</a:t>
            </a:fld>
            <a:endParaRPr/>
          </a:p>
        </p:txBody>
      </p:sp>
      <p:sp>
        <p:nvSpPr>
          <p:cNvPr id="860"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1" name="TextShape 1"/>
          <p:cNvSpPr txBox="1"/>
          <p:nvPr/>
        </p:nvSpPr>
        <p:spPr>
          <a:xfrm>
            <a:off x="3886200" y="8831160"/>
            <a:ext cx="2971440" cy="464760"/>
          </a:xfrm>
          <a:prstGeom prst="rect">
            <a:avLst/>
          </a:prstGeom>
        </p:spPr>
        <p:txBody>
          <a:bodyPr anchor="b"/>
          <a:p>
            <a:pPr algn="r">
              <a:lnSpc>
                <a:spcPct val="100000"/>
              </a:lnSpc>
            </a:pPr>
            <a:fld id="{A26C20FB-4AC1-4B44-98B1-14E6636BB88B}" type="slidenum">
              <a:rPr lang="en-US" sz="1200">
                <a:latin typeface="Times New Roman"/>
              </a:rPr>
              <a:t>&lt;number&gt;</a:t>
            </a:fld>
            <a:endParaRPr/>
          </a:p>
        </p:txBody>
      </p:sp>
      <p:sp>
        <p:nvSpPr>
          <p:cNvPr id="862" name="PlaceHolder 2"/>
          <p:cNvSpPr>
            <a:spLocks noGrp="1"/>
          </p:cNvSpPr>
          <p:nvPr>
            <p:ph type="body"/>
          </p:nvPr>
        </p:nvSpPr>
        <p:spPr>
          <a:xfrm>
            <a:off x="685800" y="4416480"/>
            <a:ext cx="5486040" cy="4182840"/>
          </a:xfrm>
          <a:prstGeom prst="rect">
            <a:avLst/>
          </a:prstGeom>
        </p:spPr>
        <p:txBody>
          <a:bodyPr/>
          <a:p>
            <a:r>
              <a:rPr lang="en-US"/>
              <a:t>Let’s start with the home itself – the center of the home ignition zone 1.</a:t>
            </a:r>
            <a:endParaRPr/>
          </a:p>
          <a:p>
            <a:endParaRPr/>
          </a:p>
          <a:p>
            <a:r>
              <a:rPr lang="en-US"/>
              <a:t>Even if a landscape is designed in perfect compliance with Firewise recommendations, fire may still reach your home. Remember that heavy winds can carry firebrands over the tops of trees to land on a roof. If that were to happen to your home, your home’s exterior must play an important role in preventing ignitions that could lead to total home destruction. When considering improvements to reduce wildfire vulnerability, the key is to consider the home as part of the entire home ignition zone – the house itself and its immediate surroundings within 100 to 200 feet. The home’s vulnerability depends on how much flammable vegetation and other hazards are surrounding it, in relation to the vulnerability of the home’s construction materials. The higher the fire intensities within the home ignition zone, and the greater the firebrand exposure from the wildfire, the more you need non-flammable construction materials and a resistant building design.</a:t>
            </a:r>
            <a:endParaRPr/>
          </a:p>
          <a:p>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3" name="TextShape 1"/>
          <p:cNvSpPr txBox="1"/>
          <p:nvPr/>
        </p:nvSpPr>
        <p:spPr>
          <a:xfrm>
            <a:off x="3886200" y="8831160"/>
            <a:ext cx="2971440" cy="464760"/>
          </a:xfrm>
          <a:prstGeom prst="rect">
            <a:avLst/>
          </a:prstGeom>
        </p:spPr>
        <p:txBody>
          <a:bodyPr anchor="b"/>
          <a:p>
            <a:pPr algn="r">
              <a:lnSpc>
                <a:spcPct val="100000"/>
              </a:lnSpc>
            </a:pPr>
            <a:fld id="{C68CE5A5-7798-459E-BF93-D8BE8CF6F87B}" type="slidenum">
              <a:rPr lang="en-US" sz="1200">
                <a:latin typeface="Times New Roman"/>
              </a:rPr>
              <a:t>&lt;number&gt;</a:t>
            </a:fld>
            <a:endParaRPr/>
          </a:p>
        </p:txBody>
      </p:sp>
      <p:sp>
        <p:nvSpPr>
          <p:cNvPr id="864" name="CustomShape 2"/>
          <p:cNvSpPr/>
          <p:nvPr/>
        </p:nvSpPr>
        <p:spPr>
          <a:xfrm>
            <a:off x="398520" y="8658360"/>
            <a:ext cx="4276440" cy="463320"/>
          </a:xfrm>
          <a:prstGeom prst="rect">
            <a:avLst/>
          </a:prstGeom>
          <a:noFill/>
          <a:ln w="9360">
            <a:noFill/>
          </a:ln>
        </p:spPr>
        <p:txBody>
          <a:bodyPr lIns="86400" rIns="86400" tIns="43200" bIns="43200" anchor="b"/>
          <a:p>
            <a:pPr>
              <a:lnSpc>
                <a:spcPct val="100000"/>
              </a:lnSpc>
            </a:pPr>
            <a:r>
              <a:rPr lang="en-US" sz="1100">
                <a:solidFill>
                  <a:srgbClr val="000000"/>
                </a:solidFill>
                <a:latin typeface="Arial"/>
                <a:ea typeface="+mn-ea"/>
              </a:rPr>
              <a:t>Assessing Wildfire Hazards in the Home Ignition Zone</a:t>
            </a:r>
            <a:endParaRPr/>
          </a:p>
        </p:txBody>
      </p:sp>
      <p:sp>
        <p:nvSpPr>
          <p:cNvPr id="865" name="PlaceHolder 3"/>
          <p:cNvSpPr>
            <a:spLocks noGrp="1"/>
          </p:cNvSpPr>
          <p:nvPr>
            <p:ph type="body"/>
          </p:nvPr>
        </p:nvSpPr>
        <p:spPr>
          <a:xfrm>
            <a:off x="685800" y="4416480"/>
            <a:ext cx="5486040" cy="4182840"/>
          </a:xfrm>
          <a:prstGeom prst="rect">
            <a:avLst/>
          </a:prstGeom>
        </p:spPr>
        <p:txBody>
          <a:bodyPr lIns="86400" rIns="86400" tIns="43200" bIns="43200"/>
          <a:p>
            <a:r>
              <a:rPr lang="en-US"/>
              <a:t>If it is attached to the house it is part of the house.</a:t>
            </a:r>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6" name="TextShape 1"/>
          <p:cNvSpPr txBox="1"/>
          <p:nvPr/>
        </p:nvSpPr>
        <p:spPr>
          <a:xfrm>
            <a:off x="3886200" y="8831160"/>
            <a:ext cx="2971440" cy="464760"/>
          </a:xfrm>
          <a:prstGeom prst="rect">
            <a:avLst/>
          </a:prstGeom>
        </p:spPr>
        <p:txBody>
          <a:bodyPr anchor="b"/>
          <a:p>
            <a:pPr algn="r">
              <a:lnSpc>
                <a:spcPct val="100000"/>
              </a:lnSpc>
            </a:pPr>
            <a:fld id="{FC23003D-4E69-4E0D-AC0F-8F8093A41D07}" type="slidenum">
              <a:rPr lang="en-US" sz="1200">
                <a:latin typeface="Times New Roman"/>
              </a:rPr>
              <a:t>&lt;number&gt;</a:t>
            </a:fld>
            <a:endParaRPr/>
          </a:p>
        </p:txBody>
      </p:sp>
      <p:sp>
        <p:nvSpPr>
          <p:cNvPr id="867"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8" name="TextShape 1"/>
          <p:cNvSpPr txBox="1"/>
          <p:nvPr/>
        </p:nvSpPr>
        <p:spPr>
          <a:xfrm>
            <a:off x="3886200" y="8831160"/>
            <a:ext cx="2971440" cy="464760"/>
          </a:xfrm>
          <a:prstGeom prst="rect">
            <a:avLst/>
          </a:prstGeom>
        </p:spPr>
        <p:txBody>
          <a:bodyPr anchor="b"/>
          <a:p>
            <a:pPr algn="r">
              <a:lnSpc>
                <a:spcPct val="100000"/>
              </a:lnSpc>
            </a:pPr>
            <a:fld id="{D11BAE80-EB38-4C6F-B069-B32EEF5CE910}" type="slidenum">
              <a:rPr lang="en-US" sz="1200">
                <a:latin typeface="Times New Roman"/>
              </a:rPr>
              <a:t>&lt;number&gt;</a:t>
            </a:fld>
            <a:endParaRPr/>
          </a:p>
        </p:txBody>
      </p:sp>
      <p:sp>
        <p:nvSpPr>
          <p:cNvPr id="869"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0" name="TextShape 1"/>
          <p:cNvSpPr txBox="1"/>
          <p:nvPr/>
        </p:nvSpPr>
        <p:spPr>
          <a:xfrm>
            <a:off x="3886200" y="8831160"/>
            <a:ext cx="2971440" cy="464760"/>
          </a:xfrm>
          <a:prstGeom prst="rect">
            <a:avLst/>
          </a:prstGeom>
        </p:spPr>
        <p:txBody>
          <a:bodyPr anchor="b"/>
          <a:p>
            <a:pPr algn="r">
              <a:lnSpc>
                <a:spcPct val="100000"/>
              </a:lnSpc>
            </a:pPr>
            <a:fld id="{E0C2D879-A873-412D-AF9A-2BCCF79F2987}" type="slidenum">
              <a:rPr lang="en-US" sz="1200">
                <a:latin typeface="Times New Roman"/>
              </a:rPr>
              <a:t>&lt;number&gt;</a:t>
            </a:fld>
            <a:endParaRPr/>
          </a:p>
        </p:txBody>
      </p:sp>
      <p:sp>
        <p:nvSpPr>
          <p:cNvPr id="871"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2" name="TextShape 1"/>
          <p:cNvSpPr txBox="1"/>
          <p:nvPr/>
        </p:nvSpPr>
        <p:spPr>
          <a:xfrm>
            <a:off x="3886200" y="8831160"/>
            <a:ext cx="2971440" cy="464760"/>
          </a:xfrm>
          <a:prstGeom prst="rect">
            <a:avLst/>
          </a:prstGeom>
        </p:spPr>
        <p:txBody>
          <a:bodyPr anchor="b"/>
          <a:p>
            <a:pPr algn="r">
              <a:lnSpc>
                <a:spcPct val="100000"/>
              </a:lnSpc>
            </a:pPr>
            <a:fld id="{59079547-0725-4DFD-9466-E8A25CD91E23}" type="slidenum">
              <a:rPr lang="en-US" sz="1200">
                <a:latin typeface="Times New Roman"/>
              </a:rPr>
              <a:t>&lt;number&gt;</a:t>
            </a:fld>
            <a:endParaRPr/>
          </a:p>
        </p:txBody>
      </p:sp>
      <p:sp>
        <p:nvSpPr>
          <p:cNvPr id="873" name="PlaceHolder 2"/>
          <p:cNvSpPr>
            <a:spLocks noGrp="1"/>
          </p:cNvSpPr>
          <p:nvPr>
            <p:ph type="body"/>
          </p:nvPr>
        </p:nvSpPr>
        <p:spPr>
          <a:xfrm>
            <a:off x="685800" y="4416480"/>
            <a:ext cx="5486040" cy="4182840"/>
          </a:xfrm>
          <a:prstGeom prst="rect">
            <a:avLst/>
          </a:prstGeom>
        </p:spPr>
        <p:txBody>
          <a:bodyPr/>
          <a:p>
            <a:pPr>
              <a:lnSpc>
                <a:spcPct val="160000"/>
              </a:lnSpc>
            </a:pPr>
            <a:r>
              <a:rPr lang="en-US">
                <a:latin typeface="Times New Roman"/>
              </a:rPr>
              <a:t>Wildfires are inevitable in fire-adapted ecosystems.</a:t>
            </a:r>
            <a:endParaRPr/>
          </a:p>
          <a:p>
            <a:pPr>
              <a:lnSpc>
                <a:spcPct val="160000"/>
              </a:lnSpc>
            </a:pPr>
            <a:r>
              <a:rPr lang="en-US">
                <a:latin typeface="Times New Roman"/>
              </a:rPr>
              <a:t>During large interface fires hundreds of structures an hour may be ignited.</a:t>
            </a:r>
            <a:endParaRPr/>
          </a:p>
          <a:p>
            <a:pPr>
              <a:lnSpc>
                <a:spcPct val="160000"/>
              </a:lnSpc>
            </a:pPr>
            <a:r>
              <a:rPr lang="en-US">
                <a:latin typeface="Times New Roman"/>
              </a:rPr>
              <a:t>No fire suppression system in the world can stop losses from these large conflagrations.</a:t>
            </a:r>
            <a:endParaRPr/>
          </a:p>
          <a:p>
            <a:pPr>
              <a:lnSpc>
                <a:spcPct val="160000"/>
              </a:lnSpc>
            </a:pPr>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4" name="TextShape 1"/>
          <p:cNvSpPr txBox="1"/>
          <p:nvPr/>
        </p:nvSpPr>
        <p:spPr>
          <a:xfrm>
            <a:off x="3886200" y="8831160"/>
            <a:ext cx="2971440" cy="464760"/>
          </a:xfrm>
          <a:prstGeom prst="rect">
            <a:avLst/>
          </a:prstGeom>
        </p:spPr>
        <p:txBody>
          <a:bodyPr anchor="b"/>
          <a:p>
            <a:pPr algn="r">
              <a:lnSpc>
                <a:spcPct val="100000"/>
              </a:lnSpc>
            </a:pPr>
            <a:fld id="{8E735863-8C8D-45C1-AD58-EE937754BECE}" type="slidenum">
              <a:rPr lang="en-US" sz="1200">
                <a:latin typeface="Times New Roman"/>
              </a:rPr>
              <a:t>&lt;number&gt;</a:t>
            </a:fld>
            <a:endParaRPr/>
          </a:p>
        </p:txBody>
      </p:sp>
      <p:sp>
        <p:nvSpPr>
          <p:cNvPr id="875" name="PlaceHolder 2"/>
          <p:cNvSpPr>
            <a:spLocks noGrp="1"/>
          </p:cNvSpPr>
          <p:nvPr>
            <p:ph type="body"/>
          </p:nvPr>
        </p:nvSpPr>
        <p:spPr>
          <a:xfrm>
            <a:off x="685800" y="4416480"/>
            <a:ext cx="5486040" cy="4182840"/>
          </a:xfrm>
          <a:prstGeom prst="rect">
            <a:avLst/>
          </a:prstGeom>
        </p:spPr>
        <p:txBody>
          <a:bodyPr/>
          <a:p>
            <a:pPr>
              <a:lnSpc>
                <a:spcPct val="130000"/>
              </a:lnSpc>
            </a:pPr>
            <a:r>
              <a:rPr lang="en-US" sz="1600">
                <a:latin typeface="Times New Roman"/>
              </a:rPr>
              <a:t>Focus on mitigation/preventative actions that reduce losses</a:t>
            </a:r>
            <a:r>
              <a:rPr b="1" lang="en-US" sz="1600" u="sng">
                <a:latin typeface="Times New Roman"/>
              </a:rPr>
              <a:t>before the event</a:t>
            </a:r>
            <a:r>
              <a:rPr lang="en-US" sz="1600">
                <a:latin typeface="Times New Roman"/>
              </a:rPr>
              <a:t>.</a:t>
            </a:r>
            <a:endParaRPr/>
          </a:p>
          <a:p>
            <a:pPr>
              <a:lnSpc>
                <a:spcPct val="130000"/>
              </a:lnSpc>
            </a:pPr>
            <a:r>
              <a:rPr b="1" lang="en-US" sz="1400">
                <a:solidFill>
                  <a:srgbClr val="336600"/>
                </a:solidFill>
                <a:latin typeface="Times New Roman"/>
              </a:rPr>
              <a:t>Reduce potential fire intensity that the vegetation will influence.</a:t>
            </a:r>
            <a:endParaRPr/>
          </a:p>
          <a:p>
            <a:pPr>
              <a:lnSpc>
                <a:spcPct val="130000"/>
              </a:lnSpc>
            </a:pPr>
            <a:r>
              <a:rPr b="1" lang="en-US" sz="1400">
                <a:solidFill>
                  <a:srgbClr val="336600"/>
                </a:solidFill>
                <a:latin typeface="Times New Roman"/>
              </a:rPr>
              <a:t>Reduce the structure</a:t>
            </a:r>
            <a:r>
              <a:rPr b="1" lang="en-US" sz="1400">
                <a:solidFill>
                  <a:srgbClr val="336600"/>
                </a:solidFill>
                <a:latin typeface="Arial"/>
              </a:rPr>
              <a:t>’</a:t>
            </a:r>
            <a:r>
              <a:rPr b="1" lang="en-US" sz="1400">
                <a:solidFill>
                  <a:srgbClr val="336600"/>
                </a:solidFill>
                <a:latin typeface="Times New Roman"/>
              </a:rPr>
              <a:t>s ignitibility.</a:t>
            </a:r>
            <a:endParaRPr/>
          </a:p>
          <a:p>
            <a:pPr>
              <a:lnSpc>
                <a:spcPct val="130000"/>
              </a:lnSpc>
            </a:pPr>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6" name="TextShape 1"/>
          <p:cNvSpPr txBox="1"/>
          <p:nvPr/>
        </p:nvSpPr>
        <p:spPr>
          <a:xfrm>
            <a:off x="3886200" y="8831160"/>
            <a:ext cx="2971440" cy="464760"/>
          </a:xfrm>
          <a:prstGeom prst="rect">
            <a:avLst/>
          </a:prstGeom>
        </p:spPr>
        <p:txBody>
          <a:bodyPr anchor="b"/>
          <a:p>
            <a:pPr algn="r">
              <a:lnSpc>
                <a:spcPct val="100000"/>
              </a:lnSpc>
            </a:pPr>
            <a:fld id="{293D127C-272B-4F8E-A2E6-B8D5145EBCFA}" type="slidenum">
              <a:rPr lang="en-US" sz="1200">
                <a:latin typeface="Times New Roman"/>
              </a:rPr>
              <a:t>&lt;number&gt;</a:t>
            </a:fld>
            <a:endParaRPr/>
          </a:p>
        </p:txBody>
      </p:sp>
      <p:sp>
        <p:nvSpPr>
          <p:cNvPr id="877"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8" name="TextShape 1"/>
          <p:cNvSpPr txBox="1"/>
          <p:nvPr/>
        </p:nvSpPr>
        <p:spPr>
          <a:xfrm>
            <a:off x="3886200" y="8831160"/>
            <a:ext cx="2971440" cy="464760"/>
          </a:xfrm>
          <a:prstGeom prst="rect">
            <a:avLst/>
          </a:prstGeom>
        </p:spPr>
        <p:txBody>
          <a:bodyPr anchor="b"/>
          <a:p>
            <a:pPr algn="r">
              <a:lnSpc>
                <a:spcPct val="100000"/>
              </a:lnSpc>
            </a:pPr>
            <a:fld id="{869F0E35-9D1C-4689-B878-766481A89213}" type="slidenum">
              <a:rPr lang="en-US" sz="1200">
                <a:latin typeface="Times New Roman"/>
              </a:rPr>
              <a:t>&lt;number&gt;</a:t>
            </a:fld>
            <a:endParaRPr/>
          </a:p>
        </p:txBody>
      </p:sp>
      <p:sp>
        <p:nvSpPr>
          <p:cNvPr id="879"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0" name="TextShape 1"/>
          <p:cNvSpPr txBox="1"/>
          <p:nvPr/>
        </p:nvSpPr>
        <p:spPr>
          <a:xfrm>
            <a:off x="3886200" y="8831160"/>
            <a:ext cx="2971440" cy="464760"/>
          </a:xfrm>
          <a:prstGeom prst="rect">
            <a:avLst/>
          </a:prstGeom>
        </p:spPr>
        <p:txBody>
          <a:bodyPr anchor="b"/>
          <a:p>
            <a:pPr algn="r">
              <a:lnSpc>
                <a:spcPct val="100000"/>
              </a:lnSpc>
            </a:pPr>
            <a:fld id="{40107FA8-4141-4020-AC9D-D46CED97B259}" type="slidenum">
              <a:rPr lang="en-US" sz="1200">
                <a:latin typeface="Times New Roman"/>
              </a:rPr>
              <a:t>&lt;number&gt;</a:t>
            </a:fld>
            <a:endParaRPr/>
          </a:p>
        </p:txBody>
      </p:sp>
      <p:sp>
        <p:nvSpPr>
          <p:cNvPr id="881"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2" name="TextShape 1"/>
          <p:cNvSpPr txBox="1"/>
          <p:nvPr/>
        </p:nvSpPr>
        <p:spPr>
          <a:xfrm>
            <a:off x="3886200" y="8831160"/>
            <a:ext cx="2971440" cy="464760"/>
          </a:xfrm>
          <a:prstGeom prst="rect">
            <a:avLst/>
          </a:prstGeom>
        </p:spPr>
        <p:txBody>
          <a:bodyPr anchor="b"/>
          <a:p>
            <a:pPr algn="r">
              <a:lnSpc>
                <a:spcPct val="100000"/>
              </a:lnSpc>
            </a:pPr>
            <a:fld id="{D35C6CC1-C51B-4907-BD7C-5089B79B4C67}" type="slidenum">
              <a:rPr lang="en-US" sz="1200">
                <a:latin typeface="Times New Roman"/>
              </a:rPr>
              <a:t>&lt;number&gt;</a:t>
            </a:fld>
            <a:endParaRPr/>
          </a:p>
        </p:txBody>
      </p:sp>
      <p:sp>
        <p:nvSpPr>
          <p:cNvPr id="883" name="PlaceHolder 2"/>
          <p:cNvSpPr>
            <a:spLocks noGrp="1"/>
          </p:cNvSpPr>
          <p:nvPr>
            <p:ph type="body"/>
          </p:nvPr>
        </p:nvSpPr>
        <p:spPr>
          <a:xfrm>
            <a:off x="685800" y="4416480"/>
            <a:ext cx="5486040" cy="4182840"/>
          </a:xfrm>
          <a:prstGeom prst="rect">
            <a:avLst/>
          </a:prstGeom>
        </p:spPr>
        <p:txBody>
          <a:bodyPr/>
          <a:p>
            <a:r>
              <a:rPr lang="en-US">
                <a:latin typeface="Times New Roman"/>
              </a:rPr>
              <a:t>Let’s start with the home itself – the center of the home ignition zone 1.</a:t>
            </a:r>
            <a:endParaRPr/>
          </a:p>
          <a:p>
            <a:endParaRPr/>
          </a:p>
          <a:p>
            <a:r>
              <a:rPr lang="en-US">
                <a:latin typeface="Times New Roman"/>
              </a:rPr>
              <a:t>Even if a landscape is designed in perfect compliance with Firewise recommendations, fire may still reach your home. Remember that heavy winds can carry firebrands over the tops of trees to land on a roof. If that were to happen to your home, your home’s exterior must play an important role in preventing ignitions that could lead to total home destruction. When considering improvements to reduce wildfire vulnerability, the key is to consider the home as part of the entire home ignition zone – the house itself and its immediate surroundings within 100 to 200 feet. The home’s vulnerability depends on how much flammable vegetation and other hazards are surrounding it, in relation to the vulnerability of the home’s construction materials. The higher the fire intensities within the home ignition zone, and the greater the firebrand exposure from the wildfire, the more you need non-flammable construction materials and a resistant building design.</a:t>
            </a:r>
            <a:endParaRPr/>
          </a:p>
          <a:p>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4" name="TextShape 1"/>
          <p:cNvSpPr txBox="1"/>
          <p:nvPr/>
        </p:nvSpPr>
        <p:spPr>
          <a:xfrm>
            <a:off x="3886200" y="8831160"/>
            <a:ext cx="2971440" cy="464760"/>
          </a:xfrm>
          <a:prstGeom prst="rect">
            <a:avLst/>
          </a:prstGeom>
        </p:spPr>
        <p:txBody>
          <a:bodyPr anchor="b"/>
          <a:p>
            <a:pPr algn="r">
              <a:lnSpc>
                <a:spcPct val="100000"/>
              </a:lnSpc>
            </a:pPr>
            <a:fld id="{08AE91F9-F1F0-4808-9427-F5AEFDBA318A}" type="slidenum">
              <a:rPr lang="en-US" sz="1200">
                <a:latin typeface="Times New Roman"/>
              </a:rPr>
              <a:t>&lt;number&gt;</a:t>
            </a:fld>
            <a:endParaRPr/>
          </a:p>
        </p:txBody>
      </p:sp>
      <p:sp>
        <p:nvSpPr>
          <p:cNvPr id="885" name="CustomShape 2"/>
          <p:cNvSpPr/>
          <p:nvPr/>
        </p:nvSpPr>
        <p:spPr>
          <a:xfrm>
            <a:off x="398520" y="8658360"/>
            <a:ext cx="4276440" cy="463320"/>
          </a:xfrm>
          <a:prstGeom prst="rect">
            <a:avLst/>
          </a:prstGeom>
          <a:noFill/>
          <a:ln w="9360">
            <a:noFill/>
          </a:ln>
        </p:spPr>
        <p:txBody>
          <a:bodyPr lIns="86400" rIns="86400" tIns="43200" bIns="43200" anchor="b"/>
          <a:p>
            <a:pPr>
              <a:lnSpc>
                <a:spcPct val="100000"/>
              </a:lnSpc>
            </a:pPr>
            <a:r>
              <a:rPr lang="en-US" sz="1100">
                <a:solidFill>
                  <a:srgbClr val="000000"/>
                </a:solidFill>
                <a:latin typeface="Arial"/>
                <a:ea typeface="+mn-ea"/>
              </a:rPr>
              <a:t>Assessing Wildfire Hazards in the Home Ignition Zone</a:t>
            </a:r>
            <a:endParaRPr/>
          </a:p>
        </p:txBody>
      </p:sp>
      <p:sp>
        <p:nvSpPr>
          <p:cNvPr id="886" name="PlaceHolder 3"/>
          <p:cNvSpPr>
            <a:spLocks noGrp="1"/>
          </p:cNvSpPr>
          <p:nvPr>
            <p:ph type="body"/>
          </p:nvPr>
        </p:nvSpPr>
        <p:spPr>
          <a:xfrm>
            <a:off x="685800" y="4416480"/>
            <a:ext cx="5486040" cy="4182840"/>
          </a:xfrm>
          <a:prstGeom prst="rect">
            <a:avLst/>
          </a:prstGeom>
        </p:spPr>
        <p:txBody>
          <a:bodyPr lIns="86400" rIns="86400" tIns="43200" bIns="43200"/>
          <a:p>
            <a:r>
              <a:rPr lang="en-US">
                <a:latin typeface="Times New Roman"/>
              </a:rPr>
              <a:t>If it is attached to the house it is part of the house.</a:t>
            </a:r>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7" name="TextShape 1"/>
          <p:cNvSpPr txBox="1"/>
          <p:nvPr/>
        </p:nvSpPr>
        <p:spPr>
          <a:xfrm>
            <a:off x="3886200" y="8831160"/>
            <a:ext cx="2971440" cy="464760"/>
          </a:xfrm>
          <a:prstGeom prst="rect">
            <a:avLst/>
          </a:prstGeom>
        </p:spPr>
        <p:txBody>
          <a:bodyPr anchor="b"/>
          <a:p>
            <a:pPr algn="r">
              <a:lnSpc>
                <a:spcPct val="100000"/>
              </a:lnSpc>
            </a:pPr>
            <a:fld id="{97268661-67C2-46FE-B75C-E4174A0DF17D}" type="slidenum">
              <a:rPr lang="en-US" sz="1200">
                <a:latin typeface="Times New Roman"/>
              </a:rPr>
              <a:t>&lt;number&gt;</a:t>
            </a:fld>
            <a:endParaRPr/>
          </a:p>
        </p:txBody>
      </p:sp>
      <p:sp>
        <p:nvSpPr>
          <p:cNvPr id="888"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9" name="TextShape 1"/>
          <p:cNvSpPr txBox="1"/>
          <p:nvPr/>
        </p:nvSpPr>
        <p:spPr>
          <a:xfrm>
            <a:off x="3886200" y="8831160"/>
            <a:ext cx="2971440" cy="464760"/>
          </a:xfrm>
          <a:prstGeom prst="rect">
            <a:avLst/>
          </a:prstGeom>
        </p:spPr>
        <p:txBody>
          <a:bodyPr anchor="b"/>
          <a:p>
            <a:pPr algn="r">
              <a:lnSpc>
                <a:spcPct val="100000"/>
              </a:lnSpc>
            </a:pPr>
            <a:fld id="{76A132AC-BF21-4C1B-9C89-20D045CA4AFD}" type="slidenum">
              <a:rPr lang="en-US" sz="1200">
                <a:latin typeface="Times New Roman"/>
              </a:rPr>
              <a:t>&lt;number&gt;</a:t>
            </a:fld>
            <a:endParaRPr/>
          </a:p>
        </p:txBody>
      </p:sp>
      <p:sp>
        <p:nvSpPr>
          <p:cNvPr id="890"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91" name="TextShape 1"/>
          <p:cNvSpPr txBox="1"/>
          <p:nvPr/>
        </p:nvSpPr>
        <p:spPr>
          <a:xfrm>
            <a:off x="3886200" y="8831160"/>
            <a:ext cx="2971440" cy="464760"/>
          </a:xfrm>
          <a:prstGeom prst="rect">
            <a:avLst/>
          </a:prstGeom>
        </p:spPr>
        <p:txBody>
          <a:bodyPr anchor="b"/>
          <a:p>
            <a:pPr algn="r">
              <a:lnSpc>
                <a:spcPct val="100000"/>
              </a:lnSpc>
            </a:pPr>
            <a:fld id="{9757943D-6EE5-4A62-BBB7-1DA5DA660F04}" type="slidenum">
              <a:rPr lang="en-US" sz="1200">
                <a:latin typeface="Times New Roman"/>
              </a:rPr>
              <a:t>&lt;number&gt;</a:t>
            </a:fld>
            <a:endParaRPr/>
          </a:p>
        </p:txBody>
      </p:sp>
      <p:sp>
        <p:nvSpPr>
          <p:cNvPr id="892"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93" name="TextShape 1"/>
          <p:cNvSpPr txBox="1"/>
          <p:nvPr/>
        </p:nvSpPr>
        <p:spPr>
          <a:xfrm>
            <a:off x="3886200" y="8831160"/>
            <a:ext cx="2971440" cy="464760"/>
          </a:xfrm>
          <a:prstGeom prst="rect">
            <a:avLst/>
          </a:prstGeom>
        </p:spPr>
        <p:txBody>
          <a:bodyPr anchor="b"/>
          <a:p>
            <a:pPr algn="r">
              <a:lnSpc>
                <a:spcPct val="100000"/>
              </a:lnSpc>
            </a:pPr>
            <a:fld id="{FE4071DF-1EF9-4B14-ACA4-12A577EC98D7}" type="slidenum">
              <a:rPr lang="en-US" sz="1200">
                <a:latin typeface="Times New Roman"/>
              </a:rPr>
              <a:t>&lt;number&gt;</a:t>
            </a:fld>
            <a:endParaRPr/>
          </a:p>
        </p:txBody>
      </p:sp>
      <p:sp>
        <p:nvSpPr>
          <p:cNvPr id="894"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95" name="TextShape 1"/>
          <p:cNvSpPr txBox="1"/>
          <p:nvPr/>
        </p:nvSpPr>
        <p:spPr>
          <a:xfrm>
            <a:off x="3886200" y="8831160"/>
            <a:ext cx="2971440" cy="464760"/>
          </a:xfrm>
          <a:prstGeom prst="rect">
            <a:avLst/>
          </a:prstGeom>
        </p:spPr>
        <p:txBody>
          <a:bodyPr anchor="b"/>
          <a:p>
            <a:pPr algn="r">
              <a:lnSpc>
                <a:spcPct val="100000"/>
              </a:lnSpc>
            </a:pPr>
            <a:fld id="{FF67527B-B8E7-4515-94D7-C27170C5FBC4}" type="slidenum">
              <a:rPr lang="en-US" sz="1200">
                <a:latin typeface="Times New Roman"/>
              </a:rPr>
              <a:t>&lt;number&gt;</a:t>
            </a:fld>
            <a:endParaRPr/>
          </a:p>
        </p:txBody>
      </p:sp>
      <p:sp>
        <p:nvSpPr>
          <p:cNvPr id="896" name="PlaceHolder 2"/>
          <p:cNvSpPr>
            <a:spLocks noGrp="1"/>
          </p:cNvSpPr>
          <p:nvPr>
            <p:ph type="body"/>
          </p:nvPr>
        </p:nvSpPr>
        <p:spPr>
          <a:xfrm>
            <a:off x="914400" y="4416480"/>
            <a:ext cx="5028840" cy="4182840"/>
          </a:xfrm>
          <a:prstGeom prst="rect">
            <a:avLst/>
          </a:prstGeom>
        </p:spPr>
        <p:txBody>
          <a:bodyPr/>
          <a:p>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9" name="PlaceHolder 1"/>
          <p:cNvSpPr>
            <a:spLocks noGrp="1"/>
          </p:cNvSpPr>
          <p:nvPr>
            <p:ph type="body"/>
          </p:nvPr>
        </p:nvSpPr>
        <p:spPr>
          <a:xfrm>
            <a:off x="914400" y="4416480"/>
            <a:ext cx="5028840" cy="4182840"/>
          </a:xfrm>
          <a:prstGeom prst="rect">
            <a:avLst/>
          </a:prstGeom>
        </p:spPr>
        <p:txBody>
          <a:bodyPr/>
          <a:p>
            <a:endParaRPr/>
          </a:p>
        </p:txBody>
      </p:sp>
      <p:sp>
        <p:nvSpPr>
          <p:cNvPr id="850" name="TextShape 2"/>
          <p:cNvSpPr txBox="1"/>
          <p:nvPr/>
        </p:nvSpPr>
        <p:spPr>
          <a:xfrm>
            <a:off x="3886200" y="8831160"/>
            <a:ext cx="2971440" cy="464760"/>
          </a:xfrm>
          <a:prstGeom prst="rect">
            <a:avLst/>
          </a:prstGeom>
        </p:spPr>
        <p:txBody>
          <a:bodyPr anchor="b"/>
          <a:p>
            <a:pPr algn="r">
              <a:lnSpc>
                <a:spcPct val="100000"/>
              </a:lnSpc>
            </a:pPr>
            <a:fld id="{27F38A92-749C-496F-A5DA-8DA14003EFCD}" type="slidenum">
              <a:rPr lang="en-US" sz="1200">
                <a:solidFill>
                  <a:srgbClr val="000000"/>
                </a:solidFill>
                <a:latin typeface="Times New Roman"/>
                <a:ea typeface="+mn-ea"/>
              </a:rPr>
              <a:t>&lt;number&gt;</a:t>
            </a:fld>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1" name="TextShape 1"/>
          <p:cNvSpPr txBox="1"/>
          <p:nvPr/>
        </p:nvSpPr>
        <p:spPr>
          <a:xfrm>
            <a:off x="3886200" y="8831160"/>
            <a:ext cx="2971440" cy="464760"/>
          </a:xfrm>
          <a:prstGeom prst="rect">
            <a:avLst/>
          </a:prstGeom>
        </p:spPr>
        <p:txBody>
          <a:bodyPr anchor="b"/>
          <a:p>
            <a:pPr algn="r">
              <a:lnSpc>
                <a:spcPct val="100000"/>
              </a:lnSpc>
            </a:pPr>
            <a:fld id="{3D2DC0C9-511A-4ADB-84A1-5CE9B61FDCAA}" type="slidenum">
              <a:rPr lang="en-US" sz="1200">
                <a:latin typeface="Times New Roman"/>
              </a:rPr>
              <a:t>&lt;number&gt;</a:t>
            </a:fld>
            <a:endParaRPr/>
          </a:p>
        </p:txBody>
      </p:sp>
      <p:sp>
        <p:nvSpPr>
          <p:cNvPr id="852" name="PlaceHolder 2"/>
          <p:cNvSpPr>
            <a:spLocks noGrp="1"/>
          </p:cNvSpPr>
          <p:nvPr>
            <p:ph type="body"/>
          </p:nvPr>
        </p:nvSpPr>
        <p:spPr>
          <a:xfrm>
            <a:off x="685800" y="4416480"/>
            <a:ext cx="5486040" cy="4182840"/>
          </a:xfrm>
          <a:prstGeom prst="rect">
            <a:avLst/>
          </a:prstGeom>
        </p:spPr>
        <p:txBody>
          <a:bodyPr/>
          <a:p>
            <a:r>
              <a:rPr lang="en-US">
                <a:latin typeface="Times New Roman"/>
              </a:rPr>
              <a:t>Here is a quick list of the topics we’re going to cover today.</a:t>
            </a:r>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53" name="TextShape 1"/>
          <p:cNvSpPr txBox="1"/>
          <p:nvPr/>
        </p:nvSpPr>
        <p:spPr>
          <a:xfrm>
            <a:off x="3886200" y="8831160"/>
            <a:ext cx="2971440" cy="464760"/>
          </a:xfrm>
          <a:prstGeom prst="rect">
            <a:avLst/>
          </a:prstGeom>
        </p:spPr>
        <p:txBody>
          <a:bodyPr anchor="b"/>
          <a:p>
            <a:pPr algn="r">
              <a:lnSpc>
                <a:spcPct val="100000"/>
              </a:lnSpc>
            </a:pPr>
            <a:fld id="{80D4C7AB-87D6-4217-953D-5B8AF5850127}" type="slidenum">
              <a:rPr lang="en-US" sz="1200">
                <a:latin typeface="Times New Roman"/>
              </a:rPr>
              <a:t>&lt;number&gt;</a:t>
            </a:fld>
            <a:endParaRPr/>
          </a:p>
        </p:txBody>
      </p:sp>
      <p:sp>
        <p:nvSpPr>
          <p:cNvPr id="854" name="PlaceHolder 2"/>
          <p:cNvSpPr>
            <a:spLocks noGrp="1"/>
          </p:cNvSpPr>
          <p:nvPr>
            <p:ph type="body"/>
          </p:nvPr>
        </p:nvSpPr>
        <p:spPr>
          <a:xfrm>
            <a:off x="914400" y="4416480"/>
            <a:ext cx="5028840" cy="4182840"/>
          </a:xfrm>
          <a:prstGeom prst="rect">
            <a:avLst/>
          </a:prstGeom>
        </p:spPr>
        <p:txBody>
          <a:bodyPr/>
          <a:p>
            <a:r>
              <a:rPr lang="en-US">
                <a:latin typeface="Times New Roman"/>
              </a:rPr>
              <a:t>Firewise Communities plays a critical role in areas outside the jurisdiction of government entities: private land in thewildland/urban interface (WUI). Through its facilitation and information resources, the national Firewise Communities program has been a model of cooperation between federal, tribal, state, and local government; private industry; nonprofit organizations; and community groups. At the heart of the program is a focus on personal responsibility. Communities are encouraged to adopt a long-term, proactive approach to protect their homes and resources from the risk ofwildlandfire – before a fire starts.</a:t>
            </a:r>
            <a:endParaRPr/>
          </a:p>
          <a:p>
            <a:endParaRPr/>
          </a:p>
          <a:p>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3.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6.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 Id="rId3" Type="http://schemas.openxmlformats.org/officeDocument/2006/relationships/image" Target="../media/image19.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1.png"/><Relationship Id="rId3" Type="http://schemas.openxmlformats.org/officeDocument/2006/relationships/image" Target="../media/image22.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14"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115"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17"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118"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119"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120"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22"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123"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124" name="" descr=""/>
          <p:cNvPicPr/>
          <p:nvPr/>
        </p:nvPicPr>
        <p:blipFill>
          <a:blip r:embed="rId2"/>
          <a:stretch>
            <a:fillRect/>
          </a:stretch>
        </p:blipFill>
        <p:spPr>
          <a:xfrm>
            <a:off x="1337040" y="1276200"/>
            <a:ext cx="5773320" cy="4606560"/>
          </a:xfrm>
          <a:prstGeom prst="rect">
            <a:avLst/>
          </a:prstGeom>
          <a:ln>
            <a:noFill/>
          </a:ln>
        </p:spPr>
      </p:pic>
      <p:pic>
        <p:nvPicPr>
          <p:cNvPr id="125"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75"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77"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79"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180"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84"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185"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186"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93"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88"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189"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190"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92"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193"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194"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96"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197"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99"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200"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201"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202"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04"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205"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206" name="" descr=""/>
          <p:cNvPicPr/>
          <p:nvPr/>
        </p:nvPicPr>
        <p:blipFill>
          <a:blip r:embed="rId2"/>
          <a:stretch>
            <a:fillRect/>
          </a:stretch>
        </p:blipFill>
        <p:spPr>
          <a:xfrm>
            <a:off x="1337040" y="1276200"/>
            <a:ext cx="5773320" cy="4606560"/>
          </a:xfrm>
          <a:prstGeom prst="rect">
            <a:avLst/>
          </a:prstGeom>
          <a:ln>
            <a:noFill/>
          </a:ln>
        </p:spPr>
      </p:pic>
      <p:pic>
        <p:nvPicPr>
          <p:cNvPr id="207"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5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58"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60"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62"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263"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6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95"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65"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67"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268"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269"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71"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272"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273"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75"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276"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277"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79"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280"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82"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283"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284"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285"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287"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288"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289" name="" descr=""/>
          <p:cNvPicPr/>
          <p:nvPr/>
        </p:nvPicPr>
        <p:blipFill>
          <a:blip r:embed="rId2"/>
          <a:stretch>
            <a:fillRect/>
          </a:stretch>
        </p:blipFill>
        <p:spPr>
          <a:xfrm>
            <a:off x="1337040" y="1276200"/>
            <a:ext cx="5773320" cy="4606560"/>
          </a:xfrm>
          <a:prstGeom prst="rect">
            <a:avLst/>
          </a:prstGeom>
          <a:ln>
            <a:noFill/>
          </a:ln>
        </p:spPr>
      </p:pic>
      <p:pic>
        <p:nvPicPr>
          <p:cNvPr id="290"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40"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41"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43"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97"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98"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45"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346"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4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48"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50"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351"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352"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54"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355"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356"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58"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359"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360"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62"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363"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65"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366"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367"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368"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370"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371"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372" name="" descr=""/>
          <p:cNvPicPr/>
          <p:nvPr/>
        </p:nvPicPr>
        <p:blipFill>
          <a:blip r:embed="rId2"/>
          <a:stretch>
            <a:fillRect/>
          </a:stretch>
        </p:blipFill>
        <p:spPr>
          <a:xfrm>
            <a:off x="1337040" y="1276200"/>
            <a:ext cx="5773320" cy="4606560"/>
          </a:xfrm>
          <a:prstGeom prst="rect">
            <a:avLst/>
          </a:prstGeom>
          <a:ln>
            <a:noFill/>
          </a:ln>
        </p:spPr>
      </p:pic>
      <p:pic>
        <p:nvPicPr>
          <p:cNvPr id="373"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2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23"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25"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27"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428"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2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30"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32"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433"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434"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36"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437"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438"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40"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441"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442"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44"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445"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47"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448"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449"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450"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452"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453"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454" name="" descr=""/>
          <p:cNvPicPr/>
          <p:nvPr/>
        </p:nvPicPr>
        <p:blipFill>
          <a:blip r:embed="rId2"/>
          <a:stretch>
            <a:fillRect/>
          </a:stretch>
        </p:blipFill>
        <p:spPr>
          <a:xfrm>
            <a:off x="1337040" y="1276200"/>
            <a:ext cx="5773320" cy="4606560"/>
          </a:xfrm>
          <a:prstGeom prst="rect">
            <a:avLst/>
          </a:prstGeom>
          <a:ln>
            <a:noFill/>
          </a:ln>
        </p:spPr>
      </p:pic>
      <p:pic>
        <p:nvPicPr>
          <p:cNvPr id="455"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05"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06"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08"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10"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511"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1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13"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15"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516"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517"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19"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520"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521"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23"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524"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525"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02"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103"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104"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27"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528"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52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30"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531"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532"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533"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35"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536"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537" name="" descr=""/>
          <p:cNvPicPr/>
          <p:nvPr/>
        </p:nvPicPr>
        <p:blipFill>
          <a:blip r:embed="rId2"/>
          <a:stretch>
            <a:fillRect/>
          </a:stretch>
        </p:blipFill>
        <p:spPr>
          <a:xfrm>
            <a:off x="1337040" y="1276200"/>
            <a:ext cx="5773320" cy="4606560"/>
          </a:xfrm>
          <a:prstGeom prst="rect">
            <a:avLst/>
          </a:prstGeom>
          <a:ln>
            <a:noFill/>
          </a:ln>
        </p:spPr>
      </p:pic>
      <p:pic>
        <p:nvPicPr>
          <p:cNvPr id="538"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88"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89" name="PlaceHolder 2"/>
          <p:cNvSpPr>
            <a:spLocks noGrp="1"/>
          </p:cNvSpPr>
          <p:nvPr>
            <p:ph type="subTitle"/>
          </p:nvPr>
        </p:nvSpPr>
        <p:spPr>
          <a:xfrm>
            <a:off x="299880" y="1276200"/>
            <a:ext cx="7848360" cy="4606920"/>
          </a:xfrm>
          <a:prstGeom prst="rect">
            <a:avLst/>
          </a:prstGeom>
        </p:spPr>
        <p:txBody>
          <a:bodyPr wrap="none" lIns="0" rIns="0" tIns="0" bIns="0" anchor="ctr"/>
          <a:p>
            <a:pPr algn="ctr"/>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90"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91" name="PlaceHolder 2"/>
          <p:cNvSpPr>
            <a:spLocks noGrp="1"/>
          </p:cNvSpPr>
          <p:nvPr>
            <p:ph type="body"/>
          </p:nvPr>
        </p:nvSpPr>
        <p:spPr>
          <a:xfrm>
            <a:off x="299880" y="1276200"/>
            <a:ext cx="7848360" cy="4606560"/>
          </a:xfrm>
          <a:prstGeom prst="rect">
            <a:avLst/>
          </a:prstGeom>
        </p:spPr>
        <p:txBody>
          <a:bodyPr wrap="none" lIns="0" rIns="0" tIns="0" bIns="0"/>
          <a:p>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9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93"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594" name="PlaceHolder 3"/>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95"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96" name="PlaceHolder 1"/>
          <p:cNvSpPr>
            <a:spLocks noGrp="1"/>
          </p:cNvSpPr>
          <p:nvPr>
            <p:ph type="subTitle"/>
          </p:nvPr>
        </p:nvSpPr>
        <p:spPr>
          <a:xfrm>
            <a:off x="291960" y="368280"/>
            <a:ext cx="8172000" cy="4892760"/>
          </a:xfrm>
          <a:prstGeom prst="rect">
            <a:avLst/>
          </a:prstGeom>
        </p:spPr>
        <p:txBody>
          <a:bodyPr wrap="none" lIns="0" rIns="0" tIns="0" bIns="0" anchor="ctr"/>
          <a:p>
            <a:pPr algn="ctr"/>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598"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599" name="PlaceHolder 3"/>
          <p:cNvSpPr>
            <a:spLocks noGrp="1"/>
          </p:cNvSpPr>
          <p:nvPr>
            <p:ph type="body"/>
          </p:nvPr>
        </p:nvSpPr>
        <p:spPr>
          <a:xfrm>
            <a:off x="299880" y="3682440"/>
            <a:ext cx="3829680" cy="2197080"/>
          </a:xfrm>
          <a:prstGeom prst="rect">
            <a:avLst/>
          </a:prstGeom>
        </p:spPr>
        <p:txBody>
          <a:bodyPr wrap="none" lIns="0" rIns="0" tIns="0" bIns="0"/>
          <a:p>
            <a:endParaRPr/>
          </a:p>
        </p:txBody>
      </p:sp>
      <p:sp>
        <p:nvSpPr>
          <p:cNvPr id="600" name="PlaceHolder 4"/>
          <p:cNvSpPr>
            <a:spLocks noGrp="1"/>
          </p:cNvSpPr>
          <p:nvPr>
            <p:ph type="body"/>
          </p:nvPr>
        </p:nvSpPr>
        <p:spPr>
          <a:xfrm>
            <a:off x="4321440" y="1276200"/>
            <a:ext cx="3829680" cy="4606560"/>
          </a:xfrm>
          <a:prstGeom prst="rect">
            <a:avLst/>
          </a:prstGeom>
        </p:spPr>
        <p:txBody>
          <a:bodyPr wrap="none"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06"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107"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108"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601"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602" name="PlaceHolder 2"/>
          <p:cNvSpPr>
            <a:spLocks noGrp="1"/>
          </p:cNvSpPr>
          <p:nvPr>
            <p:ph type="body"/>
          </p:nvPr>
        </p:nvSpPr>
        <p:spPr>
          <a:xfrm>
            <a:off x="299880" y="1276200"/>
            <a:ext cx="3829680" cy="4606560"/>
          </a:xfrm>
          <a:prstGeom prst="rect">
            <a:avLst/>
          </a:prstGeom>
        </p:spPr>
        <p:txBody>
          <a:bodyPr wrap="none" lIns="0" rIns="0" tIns="0" bIns="0"/>
          <a:p>
            <a:endParaRPr/>
          </a:p>
        </p:txBody>
      </p:sp>
      <p:sp>
        <p:nvSpPr>
          <p:cNvPr id="603"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604" name="PlaceHolder 4"/>
          <p:cNvSpPr>
            <a:spLocks noGrp="1"/>
          </p:cNvSpPr>
          <p:nvPr>
            <p:ph type="body"/>
          </p:nvPr>
        </p:nvSpPr>
        <p:spPr>
          <a:xfrm>
            <a:off x="4321440" y="3682440"/>
            <a:ext cx="3829680" cy="2197080"/>
          </a:xfrm>
          <a:prstGeom prst="rect">
            <a:avLst/>
          </a:prstGeom>
        </p:spPr>
        <p:txBody>
          <a:bodyPr wrap="none" lIns="0" rIns="0" tIns="0" bIns="0"/>
          <a:p>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05"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606"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607"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608"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610" name="PlaceHolder 2"/>
          <p:cNvSpPr>
            <a:spLocks noGrp="1"/>
          </p:cNvSpPr>
          <p:nvPr>
            <p:ph type="body"/>
          </p:nvPr>
        </p:nvSpPr>
        <p:spPr>
          <a:xfrm>
            <a:off x="299880" y="1276200"/>
            <a:ext cx="7848360" cy="2197080"/>
          </a:xfrm>
          <a:prstGeom prst="rect">
            <a:avLst/>
          </a:prstGeom>
        </p:spPr>
        <p:txBody>
          <a:bodyPr wrap="none" lIns="0" rIns="0" tIns="0" bIns="0"/>
          <a:p>
            <a:endParaRPr/>
          </a:p>
        </p:txBody>
      </p:sp>
      <p:sp>
        <p:nvSpPr>
          <p:cNvPr id="611" name="PlaceHolder 3"/>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12"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613"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614"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615" name="PlaceHolder 4"/>
          <p:cNvSpPr>
            <a:spLocks noGrp="1"/>
          </p:cNvSpPr>
          <p:nvPr>
            <p:ph type="body"/>
          </p:nvPr>
        </p:nvSpPr>
        <p:spPr>
          <a:xfrm>
            <a:off x="4321440" y="3682440"/>
            <a:ext cx="3829680" cy="2197080"/>
          </a:xfrm>
          <a:prstGeom prst="rect">
            <a:avLst/>
          </a:prstGeom>
        </p:spPr>
        <p:txBody>
          <a:bodyPr wrap="none" lIns="0" rIns="0" tIns="0" bIns="0"/>
          <a:p>
            <a:endParaRPr/>
          </a:p>
        </p:txBody>
      </p:sp>
      <p:sp>
        <p:nvSpPr>
          <p:cNvPr id="616" name="PlaceHolder 5"/>
          <p:cNvSpPr>
            <a:spLocks noGrp="1"/>
          </p:cNvSpPr>
          <p:nvPr>
            <p:ph type="body"/>
          </p:nvPr>
        </p:nvSpPr>
        <p:spPr>
          <a:xfrm>
            <a:off x="299880" y="3682440"/>
            <a:ext cx="3829680" cy="2197080"/>
          </a:xfrm>
          <a:prstGeom prst="rect">
            <a:avLst/>
          </a:prstGeom>
        </p:spPr>
        <p:txBody>
          <a:bodyPr wrap="none" lIns="0" rIns="0" tIns="0" bIns="0"/>
          <a:p>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617"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618" name="PlaceHolder 2"/>
          <p:cNvSpPr>
            <a:spLocks noGrp="1"/>
          </p:cNvSpPr>
          <p:nvPr>
            <p:ph type="body"/>
          </p:nvPr>
        </p:nvSpPr>
        <p:spPr>
          <a:xfrm>
            <a:off x="299880" y="1276200"/>
            <a:ext cx="7848360" cy="4606560"/>
          </a:xfrm>
          <a:prstGeom prst="rect">
            <a:avLst/>
          </a:prstGeom>
        </p:spPr>
        <p:txBody>
          <a:bodyPr wrap="none" lIns="0" rIns="0" tIns="0" bIns="0"/>
          <a:p>
            <a:endParaRPr/>
          </a:p>
        </p:txBody>
      </p:sp>
      <p:sp>
        <p:nvSpPr>
          <p:cNvPr id="619" name="PlaceHolder 3"/>
          <p:cNvSpPr>
            <a:spLocks noGrp="1"/>
          </p:cNvSpPr>
          <p:nvPr>
            <p:ph type="body"/>
          </p:nvPr>
        </p:nvSpPr>
        <p:spPr>
          <a:xfrm>
            <a:off x="299880" y="1276200"/>
            <a:ext cx="7848360" cy="4606560"/>
          </a:xfrm>
          <a:prstGeom prst="rect">
            <a:avLst/>
          </a:prstGeom>
        </p:spPr>
        <p:txBody>
          <a:bodyPr wrap="none" lIns="0" rIns="0" tIns="0" bIns="0"/>
          <a:p>
            <a:endParaRPr/>
          </a:p>
        </p:txBody>
      </p:sp>
      <p:pic>
        <p:nvPicPr>
          <p:cNvPr id="620" name="" descr=""/>
          <p:cNvPicPr/>
          <p:nvPr/>
        </p:nvPicPr>
        <p:blipFill>
          <a:blip r:embed="rId2"/>
          <a:stretch>
            <a:fillRect/>
          </a:stretch>
        </p:blipFill>
        <p:spPr>
          <a:xfrm>
            <a:off x="1337040" y="1276200"/>
            <a:ext cx="5773320" cy="4606560"/>
          </a:xfrm>
          <a:prstGeom prst="rect">
            <a:avLst/>
          </a:prstGeom>
          <a:ln>
            <a:noFill/>
          </a:ln>
        </p:spPr>
      </p:pic>
      <p:pic>
        <p:nvPicPr>
          <p:cNvPr id="621" name="" descr=""/>
          <p:cNvPicPr/>
          <p:nvPr/>
        </p:nvPicPr>
        <p:blipFill>
          <a:blip r:embed="rId3"/>
          <a:stretch>
            <a:fillRect/>
          </a:stretch>
        </p:blipFill>
        <p:spPr>
          <a:xfrm>
            <a:off x="1337040" y="1276200"/>
            <a:ext cx="5773320" cy="4606560"/>
          </a:xfrm>
          <a:prstGeom prst="rect">
            <a:avLst/>
          </a:prstGeom>
          <a:ln>
            <a:noFill/>
          </a:ln>
        </p:spPr>
      </p:pic>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291960" y="368280"/>
            <a:ext cx="8172000" cy="1055520"/>
          </a:xfrm>
          <a:prstGeom prst="rect">
            <a:avLst/>
          </a:prstGeom>
        </p:spPr>
        <p:txBody>
          <a:bodyPr wrap="none" lIns="0" rIns="0" tIns="0" bIns="0" anchor="ctr"/>
          <a:p>
            <a:endParaRPr/>
          </a:p>
        </p:txBody>
      </p:sp>
      <p:sp>
        <p:nvSpPr>
          <p:cNvPr id="110" name="PlaceHolder 2"/>
          <p:cNvSpPr>
            <a:spLocks noGrp="1"/>
          </p:cNvSpPr>
          <p:nvPr>
            <p:ph type="body"/>
          </p:nvPr>
        </p:nvSpPr>
        <p:spPr>
          <a:xfrm>
            <a:off x="299880" y="1276200"/>
            <a:ext cx="3829680" cy="2197080"/>
          </a:xfrm>
          <a:prstGeom prst="rect">
            <a:avLst/>
          </a:prstGeom>
        </p:spPr>
        <p:txBody>
          <a:bodyPr wrap="none" lIns="0" rIns="0" tIns="0" bIns="0"/>
          <a:p>
            <a:endParaRPr/>
          </a:p>
        </p:txBody>
      </p:sp>
      <p:sp>
        <p:nvSpPr>
          <p:cNvPr id="111" name="PlaceHolder 3"/>
          <p:cNvSpPr>
            <a:spLocks noGrp="1"/>
          </p:cNvSpPr>
          <p:nvPr>
            <p:ph type="body"/>
          </p:nvPr>
        </p:nvSpPr>
        <p:spPr>
          <a:xfrm>
            <a:off x="4321440" y="1276200"/>
            <a:ext cx="3829680" cy="2197080"/>
          </a:xfrm>
          <a:prstGeom prst="rect">
            <a:avLst/>
          </a:prstGeom>
        </p:spPr>
        <p:txBody>
          <a:bodyPr wrap="none" lIns="0" rIns="0" tIns="0" bIns="0"/>
          <a:p>
            <a:endParaRPr/>
          </a:p>
        </p:txBody>
      </p:sp>
      <p:sp>
        <p:nvSpPr>
          <p:cNvPr id="112" name="PlaceHolder 4"/>
          <p:cNvSpPr>
            <a:spLocks noGrp="1"/>
          </p:cNvSpPr>
          <p:nvPr>
            <p:ph type="body"/>
          </p:nvPr>
        </p:nvSpPr>
        <p:spPr>
          <a:xfrm>
            <a:off x="299880" y="3682440"/>
            <a:ext cx="7848360" cy="2197080"/>
          </a:xfrm>
          <a:prstGeom prst="rect">
            <a:avLst/>
          </a:prstGeom>
        </p:spPr>
        <p:txBody>
          <a:bodyPr wrap="none"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8.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1.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4.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7.jpe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0.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0" y="0"/>
            <a:ext cx="9143640" cy="6857640"/>
          </a:xfrm>
          <a:prstGeom prst="rect">
            <a:avLst/>
          </a:prstGeom>
          <a:solidFill>
            <a:srgbClr val="f1e9ad"/>
          </a:solidFill>
          <a:ln w="9360">
            <a:noFill/>
          </a:ln>
        </p:spPr>
      </p:sp>
      <p:pic>
        <p:nvPicPr>
          <p:cNvPr id="1"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2" name="CustomShape 2"/>
          <p:cNvSpPr/>
          <p:nvPr/>
        </p:nvSpPr>
        <p:spPr>
          <a:xfrm>
            <a:off x="4384800" y="6491160"/>
            <a:ext cx="183960" cy="366480"/>
          </a:xfrm>
          <a:prstGeom prst="rect">
            <a:avLst/>
          </a:prstGeom>
          <a:noFill/>
          <a:ln w="9360">
            <a:noFill/>
          </a:ln>
        </p:spPr>
      </p:sp>
      <p:sp>
        <p:nvSpPr>
          <p:cNvPr id="3" name="CustomShape 3"/>
          <p:cNvSpPr/>
          <p:nvPr/>
        </p:nvSpPr>
        <p:spPr>
          <a:xfrm>
            <a:off x="7572240" y="200160"/>
            <a:ext cx="1326960" cy="786960"/>
          </a:xfrm>
          <a:prstGeom prst="rect">
            <a:avLst/>
          </a:prstGeom>
          <a:noFill/>
          <a:ln w="9360">
            <a:noFill/>
          </a:ln>
        </p:spPr>
      </p:sp>
      <p:sp>
        <p:nvSpPr>
          <p:cNvPr id="4" name="CustomShape 4"/>
          <p:cNvSpPr/>
          <p:nvPr/>
        </p:nvSpPr>
        <p:spPr>
          <a:xfrm>
            <a:off x="7780320" y="200160"/>
            <a:ext cx="439200" cy="734760"/>
          </a:xfrm>
          <a:prstGeom prst="rect">
            <a:avLst/>
          </a:prstGeom>
          <a:solidFill>
            <a:srgbClr val="a4a510"/>
          </a:solidFill>
          <a:ln w="9360">
            <a:noFill/>
          </a:ln>
        </p:spPr>
      </p:sp>
      <p:sp>
        <p:nvSpPr>
          <p:cNvPr id="5" name="CustomShape 5"/>
          <p:cNvSpPr/>
          <p:nvPr/>
        </p:nvSpPr>
        <p:spPr>
          <a:xfrm>
            <a:off x="7572240" y="264960"/>
            <a:ext cx="334800" cy="599760"/>
          </a:xfrm>
          <a:prstGeom prst="rect">
            <a:avLst/>
          </a:prstGeom>
          <a:solidFill>
            <a:srgbClr val="f89828"/>
          </a:solidFill>
          <a:ln w="9360">
            <a:noFill/>
          </a:ln>
        </p:spPr>
      </p:sp>
      <p:sp>
        <p:nvSpPr>
          <p:cNvPr id="6" name="CustomShape 6"/>
          <p:cNvSpPr/>
          <p:nvPr/>
        </p:nvSpPr>
        <p:spPr>
          <a:xfrm>
            <a:off x="7677360" y="291960"/>
            <a:ext cx="452160" cy="516960"/>
          </a:xfrm>
          <a:prstGeom prst="rect">
            <a:avLst/>
          </a:prstGeom>
          <a:solidFill>
            <a:srgbClr val="000000"/>
          </a:solidFill>
          <a:ln w="9360">
            <a:noFill/>
          </a:ln>
        </p:spPr>
      </p:sp>
      <p:sp>
        <p:nvSpPr>
          <p:cNvPr id="7" name="CustomShape 7"/>
          <p:cNvSpPr/>
          <p:nvPr/>
        </p:nvSpPr>
        <p:spPr>
          <a:xfrm>
            <a:off x="7664400" y="505080"/>
            <a:ext cx="55440" cy="107640"/>
          </a:xfrm>
          <a:prstGeom prst="rect">
            <a:avLst/>
          </a:prstGeom>
          <a:solidFill>
            <a:srgbClr val="000000"/>
          </a:solidFill>
          <a:ln w="9360">
            <a:noFill/>
          </a:ln>
        </p:spPr>
      </p:sp>
      <p:sp>
        <p:nvSpPr>
          <p:cNvPr id="8" name="CustomShape 8"/>
          <p:cNvSpPr/>
          <p:nvPr/>
        </p:nvSpPr>
        <p:spPr>
          <a:xfrm>
            <a:off x="7867800" y="482400"/>
            <a:ext cx="183960" cy="416880"/>
          </a:xfrm>
          <a:prstGeom prst="rect">
            <a:avLst/>
          </a:prstGeom>
          <a:solidFill>
            <a:srgbClr val="000000"/>
          </a:solidFill>
          <a:ln w="9360">
            <a:noFill/>
          </a:ln>
        </p:spPr>
      </p:sp>
      <p:sp>
        <p:nvSpPr>
          <p:cNvPr id="9" name="CustomShape 9"/>
          <p:cNvSpPr/>
          <p:nvPr/>
        </p:nvSpPr>
        <p:spPr>
          <a:xfrm>
            <a:off x="7932600" y="527040"/>
            <a:ext cx="86760" cy="117000"/>
          </a:xfrm>
          <a:prstGeom prst="rect">
            <a:avLst/>
          </a:prstGeom>
          <a:solidFill>
            <a:srgbClr val="000000"/>
          </a:solidFill>
          <a:ln w="9360">
            <a:noFill/>
          </a:ln>
        </p:spPr>
      </p:sp>
      <p:sp>
        <p:nvSpPr>
          <p:cNvPr id="10" name="CustomShape 10"/>
          <p:cNvSpPr/>
          <p:nvPr/>
        </p:nvSpPr>
        <p:spPr>
          <a:xfrm>
            <a:off x="7942680" y="660240"/>
            <a:ext cx="117000" cy="66600"/>
          </a:xfrm>
          <a:prstGeom prst="rect">
            <a:avLst/>
          </a:prstGeom>
          <a:solidFill>
            <a:srgbClr val="000000"/>
          </a:solidFill>
          <a:ln w="9360">
            <a:noFill/>
          </a:ln>
        </p:spPr>
      </p:sp>
      <p:sp>
        <p:nvSpPr>
          <p:cNvPr id="11" name="CustomShape 11"/>
          <p:cNvSpPr/>
          <p:nvPr/>
        </p:nvSpPr>
        <p:spPr>
          <a:xfrm>
            <a:off x="8164800" y="474480"/>
            <a:ext cx="59760" cy="334800"/>
          </a:xfrm>
          <a:prstGeom prst="rect">
            <a:avLst/>
          </a:prstGeom>
          <a:solidFill>
            <a:srgbClr val="000000"/>
          </a:solidFill>
          <a:ln w="9360">
            <a:noFill/>
          </a:ln>
        </p:spPr>
      </p:sp>
      <p:sp>
        <p:nvSpPr>
          <p:cNvPr id="12" name="CustomShape 12"/>
          <p:cNvSpPr/>
          <p:nvPr/>
        </p:nvSpPr>
        <p:spPr>
          <a:xfrm>
            <a:off x="8242200" y="474480"/>
            <a:ext cx="16920" cy="334800"/>
          </a:xfrm>
          <a:prstGeom prst="rect">
            <a:avLst/>
          </a:prstGeom>
          <a:solidFill>
            <a:srgbClr val="000000"/>
          </a:solidFill>
          <a:ln w="9360">
            <a:noFill/>
          </a:ln>
        </p:spPr>
      </p:sp>
      <p:sp>
        <p:nvSpPr>
          <p:cNvPr id="13" name="CustomShape 13"/>
          <p:cNvSpPr/>
          <p:nvPr/>
        </p:nvSpPr>
        <p:spPr>
          <a:xfrm>
            <a:off x="8294760" y="474480"/>
            <a:ext cx="77760" cy="334800"/>
          </a:xfrm>
          <a:prstGeom prst="rect">
            <a:avLst/>
          </a:prstGeom>
          <a:solidFill>
            <a:srgbClr val="000000"/>
          </a:solidFill>
          <a:ln w="9360">
            <a:noFill/>
          </a:ln>
        </p:spPr>
      </p:sp>
      <p:sp>
        <p:nvSpPr>
          <p:cNvPr id="14" name="CustomShape 14"/>
          <p:cNvSpPr/>
          <p:nvPr/>
        </p:nvSpPr>
        <p:spPr>
          <a:xfrm>
            <a:off x="8404200" y="474480"/>
            <a:ext cx="67680" cy="334800"/>
          </a:xfrm>
          <a:prstGeom prst="rect">
            <a:avLst/>
          </a:prstGeom>
          <a:solidFill>
            <a:srgbClr val="000000"/>
          </a:solidFill>
          <a:ln w="9360">
            <a:noFill/>
          </a:ln>
        </p:spPr>
      </p:sp>
      <p:sp>
        <p:nvSpPr>
          <p:cNvPr id="15" name="CustomShape 15"/>
          <p:cNvSpPr/>
          <p:nvPr/>
        </p:nvSpPr>
        <p:spPr>
          <a:xfrm>
            <a:off x="8477280" y="474480"/>
            <a:ext cx="151920" cy="334800"/>
          </a:xfrm>
          <a:prstGeom prst="rect">
            <a:avLst/>
          </a:prstGeom>
          <a:solidFill>
            <a:srgbClr val="000000"/>
          </a:solidFill>
          <a:ln w="9360">
            <a:noFill/>
          </a:ln>
        </p:spPr>
      </p:sp>
      <p:sp>
        <p:nvSpPr>
          <p:cNvPr id="16" name="CustomShape 16"/>
          <p:cNvSpPr/>
          <p:nvPr/>
        </p:nvSpPr>
        <p:spPr>
          <a:xfrm>
            <a:off x="8647200" y="474480"/>
            <a:ext cx="16920" cy="334800"/>
          </a:xfrm>
          <a:prstGeom prst="rect">
            <a:avLst/>
          </a:prstGeom>
          <a:solidFill>
            <a:srgbClr val="000000"/>
          </a:solidFill>
          <a:ln w="9360">
            <a:noFill/>
          </a:ln>
        </p:spPr>
      </p:sp>
      <p:sp>
        <p:nvSpPr>
          <p:cNvPr id="17" name="CustomShape 17"/>
          <p:cNvSpPr/>
          <p:nvPr/>
        </p:nvSpPr>
        <p:spPr>
          <a:xfrm>
            <a:off x="8691480" y="474480"/>
            <a:ext cx="77760" cy="339480"/>
          </a:xfrm>
          <a:prstGeom prst="rect">
            <a:avLst/>
          </a:prstGeom>
          <a:solidFill>
            <a:srgbClr val="000000"/>
          </a:solidFill>
          <a:ln w="9360">
            <a:noFill/>
          </a:ln>
        </p:spPr>
      </p:sp>
      <p:sp>
        <p:nvSpPr>
          <p:cNvPr id="18" name="CustomShape 18"/>
          <p:cNvSpPr/>
          <p:nvPr/>
        </p:nvSpPr>
        <p:spPr>
          <a:xfrm>
            <a:off x="8794440" y="474480"/>
            <a:ext cx="64800" cy="334800"/>
          </a:xfrm>
          <a:prstGeom prst="rect">
            <a:avLst/>
          </a:prstGeom>
          <a:solidFill>
            <a:srgbClr val="000000"/>
          </a:solidFill>
          <a:ln w="9360">
            <a:noFill/>
          </a:ln>
        </p:spPr>
      </p:sp>
      <p:sp>
        <p:nvSpPr>
          <p:cNvPr id="19" name="CustomShape 19"/>
          <p:cNvSpPr/>
          <p:nvPr/>
        </p:nvSpPr>
        <p:spPr>
          <a:xfrm>
            <a:off x="8159760" y="830160"/>
            <a:ext cx="21600" cy="56880"/>
          </a:xfrm>
          <a:prstGeom prst="rect">
            <a:avLst/>
          </a:prstGeom>
          <a:solidFill>
            <a:srgbClr val="000000"/>
          </a:solidFill>
          <a:ln w="9360">
            <a:noFill/>
          </a:ln>
        </p:spPr>
      </p:sp>
      <p:sp>
        <p:nvSpPr>
          <p:cNvPr id="20" name="CustomShape 20"/>
          <p:cNvSpPr/>
          <p:nvPr/>
        </p:nvSpPr>
        <p:spPr>
          <a:xfrm>
            <a:off x="8224920" y="830160"/>
            <a:ext cx="29880" cy="56880"/>
          </a:xfrm>
          <a:prstGeom prst="rect">
            <a:avLst/>
          </a:prstGeom>
          <a:solidFill>
            <a:srgbClr val="000000"/>
          </a:solidFill>
          <a:ln w="9360">
            <a:noFill/>
          </a:ln>
        </p:spPr>
      </p:sp>
      <p:sp>
        <p:nvSpPr>
          <p:cNvPr id="21" name="CustomShape 21"/>
          <p:cNvSpPr/>
          <p:nvPr/>
        </p:nvSpPr>
        <p:spPr>
          <a:xfrm>
            <a:off x="8299080" y="830160"/>
            <a:ext cx="32760" cy="51840"/>
          </a:xfrm>
          <a:prstGeom prst="rect">
            <a:avLst/>
          </a:prstGeom>
          <a:solidFill>
            <a:srgbClr val="000000"/>
          </a:solidFill>
          <a:ln w="9360">
            <a:noFill/>
          </a:ln>
        </p:spPr>
      </p:sp>
      <p:sp>
        <p:nvSpPr>
          <p:cNvPr id="22" name="CustomShape 22"/>
          <p:cNvSpPr/>
          <p:nvPr/>
        </p:nvSpPr>
        <p:spPr>
          <a:xfrm>
            <a:off x="8377200" y="830160"/>
            <a:ext cx="39600" cy="51840"/>
          </a:xfrm>
          <a:prstGeom prst="rect">
            <a:avLst/>
          </a:prstGeom>
          <a:solidFill>
            <a:srgbClr val="000000"/>
          </a:solidFill>
          <a:ln w="9360">
            <a:noFill/>
          </a:ln>
        </p:spPr>
      </p:sp>
      <p:sp>
        <p:nvSpPr>
          <p:cNvPr id="23" name="CustomShape 23"/>
          <p:cNvSpPr/>
          <p:nvPr/>
        </p:nvSpPr>
        <p:spPr>
          <a:xfrm>
            <a:off x="8460000" y="830160"/>
            <a:ext cx="26640" cy="56880"/>
          </a:xfrm>
          <a:prstGeom prst="rect">
            <a:avLst/>
          </a:prstGeom>
          <a:solidFill>
            <a:srgbClr val="000000"/>
          </a:solidFill>
          <a:ln w="9360">
            <a:noFill/>
          </a:ln>
        </p:spPr>
      </p:sp>
      <p:sp>
        <p:nvSpPr>
          <p:cNvPr id="24" name="CustomShape 24"/>
          <p:cNvSpPr/>
          <p:nvPr/>
        </p:nvSpPr>
        <p:spPr>
          <a:xfrm>
            <a:off x="8534160" y="830160"/>
            <a:ext cx="24840" cy="51840"/>
          </a:xfrm>
          <a:prstGeom prst="rect">
            <a:avLst/>
          </a:prstGeom>
          <a:solidFill>
            <a:srgbClr val="000000"/>
          </a:solidFill>
          <a:ln w="9360">
            <a:noFill/>
          </a:ln>
        </p:spPr>
      </p:sp>
      <p:sp>
        <p:nvSpPr>
          <p:cNvPr id="25" name="CustomShape 25"/>
          <p:cNvSpPr/>
          <p:nvPr/>
        </p:nvSpPr>
        <p:spPr>
          <a:xfrm>
            <a:off x="8604360" y="830160"/>
            <a:ext cx="7560" cy="51840"/>
          </a:xfrm>
          <a:prstGeom prst="rect">
            <a:avLst/>
          </a:prstGeom>
          <a:solidFill>
            <a:srgbClr val="000000"/>
          </a:solidFill>
          <a:ln w="9360">
            <a:noFill/>
          </a:ln>
        </p:spPr>
      </p:sp>
      <p:sp>
        <p:nvSpPr>
          <p:cNvPr id="26" name="CustomShape 26"/>
          <p:cNvSpPr/>
          <p:nvPr/>
        </p:nvSpPr>
        <p:spPr>
          <a:xfrm>
            <a:off x="8655120" y="830160"/>
            <a:ext cx="21600" cy="51840"/>
          </a:xfrm>
          <a:prstGeom prst="rect">
            <a:avLst/>
          </a:prstGeom>
          <a:solidFill>
            <a:srgbClr val="000000"/>
          </a:solidFill>
          <a:ln w="9360">
            <a:noFill/>
          </a:ln>
        </p:spPr>
      </p:sp>
      <p:sp>
        <p:nvSpPr>
          <p:cNvPr id="27" name="CustomShape 27"/>
          <p:cNvSpPr/>
          <p:nvPr/>
        </p:nvSpPr>
        <p:spPr>
          <a:xfrm>
            <a:off x="8720280" y="830160"/>
            <a:ext cx="9360" cy="51840"/>
          </a:xfrm>
          <a:prstGeom prst="rect">
            <a:avLst/>
          </a:prstGeom>
          <a:solidFill>
            <a:srgbClr val="000000"/>
          </a:solidFill>
          <a:ln w="9360">
            <a:noFill/>
          </a:ln>
        </p:spPr>
      </p:sp>
      <p:sp>
        <p:nvSpPr>
          <p:cNvPr id="28" name="CustomShape 28"/>
          <p:cNvSpPr/>
          <p:nvPr/>
        </p:nvSpPr>
        <p:spPr>
          <a:xfrm>
            <a:off x="8777520" y="830160"/>
            <a:ext cx="16920" cy="51840"/>
          </a:xfrm>
          <a:prstGeom prst="rect">
            <a:avLst/>
          </a:prstGeom>
          <a:solidFill>
            <a:srgbClr val="000000"/>
          </a:solidFill>
          <a:ln w="9360">
            <a:noFill/>
          </a:ln>
        </p:spPr>
      </p:sp>
      <p:sp>
        <p:nvSpPr>
          <p:cNvPr id="29" name="CustomShape 29"/>
          <p:cNvSpPr/>
          <p:nvPr/>
        </p:nvSpPr>
        <p:spPr>
          <a:xfrm>
            <a:off x="8839440" y="830160"/>
            <a:ext cx="24840" cy="56880"/>
          </a:xfrm>
          <a:prstGeom prst="rect">
            <a:avLst/>
          </a:prstGeom>
          <a:solidFill>
            <a:srgbClr val="000000"/>
          </a:solidFill>
          <a:ln w="9360">
            <a:noFill/>
          </a:ln>
        </p:spPr>
      </p:sp>
      <p:sp>
        <p:nvSpPr>
          <p:cNvPr id="30" name="CustomShape 30"/>
          <p:cNvSpPr/>
          <p:nvPr/>
        </p:nvSpPr>
        <p:spPr>
          <a:xfrm>
            <a:off x="8877600" y="827280"/>
            <a:ext cx="21600" cy="20520"/>
          </a:xfrm>
          <a:prstGeom prst="rect">
            <a:avLst/>
          </a:prstGeom>
          <a:solidFill>
            <a:srgbClr val="000000"/>
          </a:solidFill>
          <a:ln w="9360">
            <a:noFill/>
          </a:ln>
        </p:spPr>
      </p:sp>
      <p:sp>
        <p:nvSpPr>
          <p:cNvPr id="31" name="CustomShape 31"/>
          <p:cNvSpPr/>
          <p:nvPr/>
        </p:nvSpPr>
        <p:spPr>
          <a:xfrm>
            <a:off x="8294760" y="939600"/>
            <a:ext cx="43920" cy="29880"/>
          </a:xfrm>
          <a:prstGeom prst="rect">
            <a:avLst/>
          </a:prstGeom>
          <a:solidFill>
            <a:srgbClr val="000000"/>
          </a:solidFill>
          <a:ln w="9360">
            <a:noFill/>
          </a:ln>
        </p:spPr>
      </p:sp>
      <p:sp>
        <p:nvSpPr>
          <p:cNvPr id="32" name="CustomShape 32"/>
          <p:cNvSpPr/>
          <p:nvPr/>
        </p:nvSpPr>
        <p:spPr>
          <a:xfrm>
            <a:off x="8339040" y="939600"/>
            <a:ext cx="42480" cy="29880"/>
          </a:xfrm>
          <a:prstGeom prst="rect">
            <a:avLst/>
          </a:prstGeom>
          <a:solidFill>
            <a:srgbClr val="000000"/>
          </a:solidFill>
          <a:ln w="9360">
            <a:noFill/>
          </a:ln>
        </p:spPr>
      </p:sp>
      <p:sp>
        <p:nvSpPr>
          <p:cNvPr id="33" name="CustomShape 33"/>
          <p:cNvSpPr/>
          <p:nvPr/>
        </p:nvSpPr>
        <p:spPr>
          <a:xfrm>
            <a:off x="8386920" y="939600"/>
            <a:ext cx="37800" cy="29880"/>
          </a:xfrm>
          <a:prstGeom prst="rect">
            <a:avLst/>
          </a:prstGeom>
          <a:solidFill>
            <a:srgbClr val="000000"/>
          </a:solidFill>
          <a:ln w="9360">
            <a:noFill/>
          </a:ln>
        </p:spPr>
      </p:sp>
      <p:sp>
        <p:nvSpPr>
          <p:cNvPr id="34" name="CustomShape 34"/>
          <p:cNvSpPr/>
          <p:nvPr/>
        </p:nvSpPr>
        <p:spPr>
          <a:xfrm>
            <a:off x="8425080" y="962280"/>
            <a:ext cx="4680" cy="7560"/>
          </a:xfrm>
          <a:prstGeom prst="ellipse">
            <a:avLst/>
          </a:prstGeom>
          <a:solidFill>
            <a:srgbClr val="000000"/>
          </a:solidFill>
          <a:ln w="9360">
            <a:noFill/>
          </a:ln>
        </p:spPr>
      </p:sp>
      <p:sp>
        <p:nvSpPr>
          <p:cNvPr id="35" name="CustomShape 35"/>
          <p:cNvSpPr/>
          <p:nvPr/>
        </p:nvSpPr>
        <p:spPr>
          <a:xfrm>
            <a:off x="8429760" y="922320"/>
            <a:ext cx="39600" cy="64800"/>
          </a:xfrm>
          <a:prstGeom prst="rect">
            <a:avLst/>
          </a:prstGeom>
          <a:solidFill>
            <a:srgbClr val="000000"/>
          </a:solidFill>
          <a:ln w="9360">
            <a:noFill/>
          </a:ln>
        </p:spPr>
      </p:sp>
      <p:sp>
        <p:nvSpPr>
          <p:cNvPr id="36" name="CustomShape 36"/>
          <p:cNvSpPr/>
          <p:nvPr/>
        </p:nvSpPr>
        <p:spPr>
          <a:xfrm>
            <a:off x="8472240" y="939600"/>
            <a:ext cx="26640" cy="29880"/>
          </a:xfrm>
          <a:prstGeom prst="rect">
            <a:avLst/>
          </a:prstGeom>
          <a:solidFill>
            <a:srgbClr val="000000"/>
          </a:solidFill>
          <a:ln w="9360">
            <a:noFill/>
          </a:ln>
        </p:spPr>
      </p:sp>
      <p:sp>
        <p:nvSpPr>
          <p:cNvPr id="37" name="CustomShape 37"/>
          <p:cNvSpPr/>
          <p:nvPr/>
        </p:nvSpPr>
        <p:spPr>
          <a:xfrm>
            <a:off x="8499240" y="939600"/>
            <a:ext cx="20520" cy="29880"/>
          </a:xfrm>
          <a:prstGeom prst="rect">
            <a:avLst/>
          </a:prstGeom>
          <a:solidFill>
            <a:srgbClr val="000000"/>
          </a:solidFill>
          <a:ln w="9360">
            <a:noFill/>
          </a:ln>
        </p:spPr>
      </p:sp>
      <p:sp>
        <p:nvSpPr>
          <p:cNvPr id="38" name="CustomShape 38"/>
          <p:cNvSpPr/>
          <p:nvPr/>
        </p:nvSpPr>
        <p:spPr>
          <a:xfrm>
            <a:off x="8525160" y="939600"/>
            <a:ext cx="39600" cy="29880"/>
          </a:xfrm>
          <a:prstGeom prst="rect">
            <a:avLst/>
          </a:prstGeom>
          <a:solidFill>
            <a:srgbClr val="000000"/>
          </a:solidFill>
          <a:ln w="9360">
            <a:noFill/>
          </a:ln>
        </p:spPr>
      </p:sp>
      <p:sp>
        <p:nvSpPr>
          <p:cNvPr id="39" name="CustomShape 39"/>
          <p:cNvSpPr/>
          <p:nvPr/>
        </p:nvSpPr>
        <p:spPr>
          <a:xfrm>
            <a:off x="8569440" y="927360"/>
            <a:ext cx="12600" cy="42480"/>
          </a:xfrm>
          <a:prstGeom prst="rect">
            <a:avLst/>
          </a:prstGeom>
          <a:solidFill>
            <a:srgbClr val="000000"/>
          </a:solidFill>
          <a:ln w="9360">
            <a:noFill/>
          </a:ln>
        </p:spPr>
      </p:sp>
      <p:sp>
        <p:nvSpPr>
          <p:cNvPr id="40" name="CustomShape 40"/>
          <p:cNvSpPr/>
          <p:nvPr/>
        </p:nvSpPr>
        <p:spPr>
          <a:xfrm>
            <a:off x="8587080" y="939600"/>
            <a:ext cx="16920" cy="29880"/>
          </a:xfrm>
          <a:prstGeom prst="rect">
            <a:avLst/>
          </a:prstGeom>
          <a:solidFill>
            <a:srgbClr val="000000"/>
          </a:solidFill>
          <a:ln w="9360">
            <a:noFill/>
          </a:ln>
        </p:spPr>
      </p:sp>
      <p:sp>
        <p:nvSpPr>
          <p:cNvPr id="41" name="CustomShape 41"/>
          <p:cNvSpPr/>
          <p:nvPr/>
        </p:nvSpPr>
        <p:spPr>
          <a:xfrm>
            <a:off x="8607240" y="939600"/>
            <a:ext cx="26640" cy="29880"/>
          </a:xfrm>
          <a:prstGeom prst="rect">
            <a:avLst/>
          </a:prstGeom>
          <a:solidFill>
            <a:srgbClr val="000000"/>
          </a:solidFill>
          <a:ln w="9360">
            <a:noFill/>
          </a:ln>
        </p:spPr>
      </p:sp>
      <p:sp>
        <p:nvSpPr>
          <p:cNvPr id="42" name="CustomShape 42"/>
          <p:cNvSpPr/>
          <p:nvPr/>
        </p:nvSpPr>
        <p:spPr>
          <a:xfrm>
            <a:off x="8634240" y="962280"/>
            <a:ext cx="7560" cy="7560"/>
          </a:xfrm>
          <a:prstGeom prst="ellipse">
            <a:avLst/>
          </a:prstGeom>
          <a:solidFill>
            <a:srgbClr val="000000"/>
          </a:solidFill>
          <a:ln w="9360">
            <a:noFill/>
          </a:ln>
        </p:spPr>
      </p:sp>
      <p:sp>
        <p:nvSpPr>
          <p:cNvPr id="43" name="CustomShape 43"/>
          <p:cNvSpPr/>
          <p:nvPr/>
        </p:nvSpPr>
        <p:spPr>
          <a:xfrm>
            <a:off x="8652240" y="939600"/>
            <a:ext cx="24840" cy="29880"/>
          </a:xfrm>
          <a:prstGeom prst="rect">
            <a:avLst/>
          </a:prstGeom>
          <a:solidFill>
            <a:srgbClr val="000000"/>
          </a:solidFill>
          <a:ln w="9360">
            <a:noFill/>
          </a:ln>
        </p:spPr>
      </p:sp>
      <p:sp>
        <p:nvSpPr>
          <p:cNvPr id="44" name="CustomShape 44"/>
          <p:cNvSpPr/>
          <p:nvPr/>
        </p:nvSpPr>
        <p:spPr>
          <a:xfrm>
            <a:off x="8682120" y="939600"/>
            <a:ext cx="21600" cy="29880"/>
          </a:xfrm>
          <a:prstGeom prst="rect">
            <a:avLst/>
          </a:prstGeom>
          <a:solidFill>
            <a:srgbClr val="000000"/>
          </a:solidFill>
          <a:ln w="9360">
            <a:noFill/>
          </a:ln>
        </p:spPr>
      </p:sp>
      <p:sp>
        <p:nvSpPr>
          <p:cNvPr id="45" name="CustomShape 45"/>
          <p:cNvSpPr/>
          <p:nvPr/>
        </p:nvSpPr>
        <p:spPr>
          <a:xfrm>
            <a:off x="8699400" y="939600"/>
            <a:ext cx="34560" cy="47520"/>
          </a:xfrm>
          <a:prstGeom prst="rect">
            <a:avLst/>
          </a:prstGeom>
          <a:solidFill>
            <a:srgbClr val="000000"/>
          </a:solidFill>
          <a:ln w="9360">
            <a:noFill/>
          </a:ln>
        </p:spPr>
      </p:sp>
      <p:pic>
        <p:nvPicPr>
          <p:cNvPr id="46" name="Picture 185" descr=""/>
          <p:cNvPicPr/>
          <p:nvPr/>
        </p:nvPicPr>
        <p:blipFill>
          <a:blip r:embed="rId3"/>
          <a:srcRect l="7962" t="361" r="14472" b="12515"/>
          <a:stretch>
            <a:fillRect/>
          </a:stretch>
        </p:blipFill>
        <p:spPr>
          <a:xfrm>
            <a:off x="0" y="0"/>
            <a:ext cx="9143640" cy="6857640"/>
          </a:xfrm>
          <a:prstGeom prst="rect">
            <a:avLst/>
          </a:prstGeom>
          <a:ln w="9360">
            <a:noFill/>
          </a:ln>
        </p:spPr>
      </p:pic>
      <p:sp>
        <p:nvSpPr>
          <p:cNvPr id="47" name="CustomShape 46"/>
          <p:cNvSpPr/>
          <p:nvPr/>
        </p:nvSpPr>
        <p:spPr>
          <a:xfrm>
            <a:off x="7143840" y="276120"/>
            <a:ext cx="1650600" cy="979200"/>
          </a:xfrm>
          <a:prstGeom prst="rect">
            <a:avLst/>
          </a:prstGeom>
          <a:noFill/>
          <a:ln w="9360">
            <a:noFill/>
          </a:ln>
        </p:spPr>
      </p:sp>
      <p:sp>
        <p:nvSpPr>
          <p:cNvPr id="48" name="CustomShape 47"/>
          <p:cNvSpPr/>
          <p:nvPr/>
        </p:nvSpPr>
        <p:spPr>
          <a:xfrm>
            <a:off x="7404120" y="276120"/>
            <a:ext cx="545760" cy="914400"/>
          </a:xfrm>
          <a:prstGeom prst="rect">
            <a:avLst/>
          </a:prstGeom>
          <a:solidFill>
            <a:srgbClr val="a4a510"/>
          </a:solidFill>
          <a:ln w="9360">
            <a:noFill/>
          </a:ln>
        </p:spPr>
      </p:sp>
      <p:sp>
        <p:nvSpPr>
          <p:cNvPr id="49" name="CustomShape 48"/>
          <p:cNvSpPr/>
          <p:nvPr/>
        </p:nvSpPr>
        <p:spPr>
          <a:xfrm>
            <a:off x="7143840" y="357120"/>
            <a:ext cx="417240" cy="747000"/>
          </a:xfrm>
          <a:prstGeom prst="rect">
            <a:avLst/>
          </a:prstGeom>
          <a:solidFill>
            <a:srgbClr val="f89828"/>
          </a:solidFill>
          <a:ln w="9360">
            <a:noFill/>
          </a:ln>
        </p:spPr>
      </p:sp>
      <p:sp>
        <p:nvSpPr>
          <p:cNvPr id="50" name="CustomShape 49"/>
          <p:cNvSpPr/>
          <p:nvPr/>
        </p:nvSpPr>
        <p:spPr>
          <a:xfrm>
            <a:off x="7273440" y="390600"/>
            <a:ext cx="561600" cy="642600"/>
          </a:xfrm>
          <a:prstGeom prst="rect">
            <a:avLst/>
          </a:prstGeom>
          <a:solidFill>
            <a:srgbClr val="000000"/>
          </a:solidFill>
          <a:ln w="9360">
            <a:noFill/>
          </a:ln>
        </p:spPr>
      </p:sp>
      <p:sp>
        <p:nvSpPr>
          <p:cNvPr id="51" name="CustomShape 50"/>
          <p:cNvSpPr/>
          <p:nvPr/>
        </p:nvSpPr>
        <p:spPr>
          <a:xfrm>
            <a:off x="7258320" y="655560"/>
            <a:ext cx="69120" cy="134640"/>
          </a:xfrm>
          <a:prstGeom prst="rect">
            <a:avLst/>
          </a:prstGeom>
          <a:solidFill>
            <a:srgbClr val="000000"/>
          </a:solidFill>
          <a:ln w="9360">
            <a:noFill/>
          </a:ln>
        </p:spPr>
      </p:sp>
      <p:sp>
        <p:nvSpPr>
          <p:cNvPr id="52" name="CustomShape 51"/>
          <p:cNvSpPr/>
          <p:nvPr/>
        </p:nvSpPr>
        <p:spPr>
          <a:xfrm>
            <a:off x="7511760" y="628920"/>
            <a:ext cx="226440" cy="518760"/>
          </a:xfrm>
          <a:prstGeom prst="rect">
            <a:avLst/>
          </a:prstGeom>
          <a:solidFill>
            <a:srgbClr val="000000"/>
          </a:solidFill>
          <a:ln w="9360">
            <a:noFill/>
          </a:ln>
        </p:spPr>
      </p:sp>
      <p:sp>
        <p:nvSpPr>
          <p:cNvPr id="53" name="CustomShape 52"/>
          <p:cNvSpPr/>
          <p:nvPr/>
        </p:nvSpPr>
        <p:spPr>
          <a:xfrm>
            <a:off x="7592760" y="682200"/>
            <a:ext cx="107280" cy="145440"/>
          </a:xfrm>
          <a:prstGeom prst="rect">
            <a:avLst/>
          </a:prstGeom>
          <a:solidFill>
            <a:srgbClr val="000000"/>
          </a:solidFill>
          <a:ln w="9360">
            <a:noFill/>
          </a:ln>
        </p:spPr>
      </p:sp>
      <p:sp>
        <p:nvSpPr>
          <p:cNvPr id="54" name="CustomShape 53"/>
          <p:cNvSpPr/>
          <p:nvPr/>
        </p:nvSpPr>
        <p:spPr>
          <a:xfrm>
            <a:off x="7604280" y="849600"/>
            <a:ext cx="145440" cy="82080"/>
          </a:xfrm>
          <a:prstGeom prst="rect">
            <a:avLst/>
          </a:prstGeom>
          <a:solidFill>
            <a:srgbClr val="000000"/>
          </a:solidFill>
          <a:ln w="9360">
            <a:noFill/>
          </a:ln>
        </p:spPr>
      </p:sp>
      <p:sp>
        <p:nvSpPr>
          <p:cNvPr id="55" name="CustomShape 54"/>
          <p:cNvSpPr/>
          <p:nvPr/>
        </p:nvSpPr>
        <p:spPr>
          <a:xfrm>
            <a:off x="7880760" y="617400"/>
            <a:ext cx="74520" cy="415800"/>
          </a:xfrm>
          <a:prstGeom prst="rect">
            <a:avLst/>
          </a:prstGeom>
          <a:solidFill>
            <a:srgbClr val="000000"/>
          </a:solidFill>
          <a:ln w="9360">
            <a:noFill/>
          </a:ln>
        </p:spPr>
      </p:sp>
      <p:sp>
        <p:nvSpPr>
          <p:cNvPr id="56" name="CustomShape 55"/>
          <p:cNvSpPr/>
          <p:nvPr/>
        </p:nvSpPr>
        <p:spPr>
          <a:xfrm>
            <a:off x="7976880" y="617400"/>
            <a:ext cx="21960" cy="415800"/>
          </a:xfrm>
          <a:prstGeom prst="rect">
            <a:avLst/>
          </a:prstGeom>
          <a:solidFill>
            <a:srgbClr val="000000"/>
          </a:solidFill>
          <a:ln w="9360">
            <a:noFill/>
          </a:ln>
        </p:spPr>
      </p:sp>
      <p:sp>
        <p:nvSpPr>
          <p:cNvPr id="57" name="CustomShape 56"/>
          <p:cNvSpPr/>
          <p:nvPr/>
        </p:nvSpPr>
        <p:spPr>
          <a:xfrm>
            <a:off x="8042400" y="617400"/>
            <a:ext cx="96480" cy="415800"/>
          </a:xfrm>
          <a:prstGeom prst="rect">
            <a:avLst/>
          </a:prstGeom>
          <a:solidFill>
            <a:srgbClr val="000000"/>
          </a:solidFill>
          <a:ln w="9360">
            <a:noFill/>
          </a:ln>
        </p:spPr>
      </p:sp>
      <p:sp>
        <p:nvSpPr>
          <p:cNvPr id="58" name="CustomShape 57"/>
          <p:cNvSpPr/>
          <p:nvPr/>
        </p:nvSpPr>
        <p:spPr>
          <a:xfrm>
            <a:off x="8177040" y="617400"/>
            <a:ext cx="86760" cy="415800"/>
          </a:xfrm>
          <a:prstGeom prst="rect">
            <a:avLst/>
          </a:prstGeom>
          <a:solidFill>
            <a:srgbClr val="000000"/>
          </a:solidFill>
          <a:ln w="9360">
            <a:noFill/>
          </a:ln>
        </p:spPr>
      </p:sp>
      <p:sp>
        <p:nvSpPr>
          <p:cNvPr id="59" name="CustomShape 58"/>
          <p:cNvSpPr/>
          <p:nvPr/>
        </p:nvSpPr>
        <p:spPr>
          <a:xfrm>
            <a:off x="8269200" y="617400"/>
            <a:ext cx="188280" cy="415800"/>
          </a:xfrm>
          <a:prstGeom prst="rect">
            <a:avLst/>
          </a:prstGeom>
          <a:solidFill>
            <a:srgbClr val="000000"/>
          </a:solidFill>
          <a:ln w="9360">
            <a:noFill/>
          </a:ln>
        </p:spPr>
      </p:sp>
      <p:sp>
        <p:nvSpPr>
          <p:cNvPr id="60" name="CustomShape 59"/>
          <p:cNvSpPr/>
          <p:nvPr/>
        </p:nvSpPr>
        <p:spPr>
          <a:xfrm>
            <a:off x="8480160" y="617400"/>
            <a:ext cx="21960" cy="415800"/>
          </a:xfrm>
          <a:prstGeom prst="rect">
            <a:avLst/>
          </a:prstGeom>
          <a:solidFill>
            <a:srgbClr val="000000"/>
          </a:solidFill>
          <a:ln w="9360">
            <a:noFill/>
          </a:ln>
        </p:spPr>
      </p:sp>
      <p:sp>
        <p:nvSpPr>
          <p:cNvPr id="61" name="CustomShape 60"/>
          <p:cNvSpPr/>
          <p:nvPr/>
        </p:nvSpPr>
        <p:spPr>
          <a:xfrm>
            <a:off x="8534520" y="617400"/>
            <a:ext cx="98280" cy="421920"/>
          </a:xfrm>
          <a:prstGeom prst="rect">
            <a:avLst/>
          </a:prstGeom>
          <a:solidFill>
            <a:srgbClr val="000000"/>
          </a:solidFill>
          <a:ln w="9360">
            <a:noFill/>
          </a:ln>
        </p:spPr>
      </p:sp>
      <p:sp>
        <p:nvSpPr>
          <p:cNvPr id="62" name="CustomShape 61"/>
          <p:cNvSpPr/>
          <p:nvPr/>
        </p:nvSpPr>
        <p:spPr>
          <a:xfrm>
            <a:off x="8664840" y="617400"/>
            <a:ext cx="80640" cy="415800"/>
          </a:xfrm>
          <a:prstGeom prst="rect">
            <a:avLst/>
          </a:prstGeom>
          <a:solidFill>
            <a:srgbClr val="000000"/>
          </a:solidFill>
          <a:ln w="9360">
            <a:noFill/>
          </a:ln>
        </p:spPr>
      </p:sp>
      <p:sp>
        <p:nvSpPr>
          <p:cNvPr id="63" name="CustomShape 62"/>
          <p:cNvSpPr/>
          <p:nvPr/>
        </p:nvSpPr>
        <p:spPr>
          <a:xfrm>
            <a:off x="7873920" y="1060200"/>
            <a:ext cx="26280" cy="71280"/>
          </a:xfrm>
          <a:prstGeom prst="rect">
            <a:avLst/>
          </a:prstGeom>
          <a:solidFill>
            <a:srgbClr val="000000"/>
          </a:solidFill>
          <a:ln w="9360">
            <a:noFill/>
          </a:ln>
        </p:spPr>
      </p:sp>
      <p:sp>
        <p:nvSpPr>
          <p:cNvPr id="64" name="CustomShape 63"/>
          <p:cNvSpPr/>
          <p:nvPr/>
        </p:nvSpPr>
        <p:spPr>
          <a:xfrm>
            <a:off x="7954920" y="1060200"/>
            <a:ext cx="37800" cy="71280"/>
          </a:xfrm>
          <a:prstGeom prst="rect">
            <a:avLst/>
          </a:prstGeom>
          <a:solidFill>
            <a:srgbClr val="000000"/>
          </a:solidFill>
          <a:ln w="9360">
            <a:noFill/>
          </a:ln>
        </p:spPr>
      </p:sp>
      <p:sp>
        <p:nvSpPr>
          <p:cNvPr id="65" name="CustomShape 64"/>
          <p:cNvSpPr/>
          <p:nvPr/>
        </p:nvSpPr>
        <p:spPr>
          <a:xfrm>
            <a:off x="8048520" y="1060200"/>
            <a:ext cx="41040" cy="64440"/>
          </a:xfrm>
          <a:prstGeom prst="rect">
            <a:avLst/>
          </a:prstGeom>
          <a:solidFill>
            <a:srgbClr val="000000"/>
          </a:solidFill>
          <a:ln w="9360">
            <a:noFill/>
          </a:ln>
        </p:spPr>
      </p:sp>
      <p:sp>
        <p:nvSpPr>
          <p:cNvPr id="66" name="CustomShape 65"/>
          <p:cNvSpPr/>
          <p:nvPr/>
        </p:nvSpPr>
        <p:spPr>
          <a:xfrm>
            <a:off x="8145720" y="1060200"/>
            <a:ext cx="47160" cy="64440"/>
          </a:xfrm>
          <a:prstGeom prst="rect">
            <a:avLst/>
          </a:prstGeom>
          <a:solidFill>
            <a:srgbClr val="000000"/>
          </a:solidFill>
          <a:ln w="9360">
            <a:noFill/>
          </a:ln>
        </p:spPr>
      </p:sp>
      <p:sp>
        <p:nvSpPr>
          <p:cNvPr id="67" name="CustomShape 66"/>
          <p:cNvSpPr/>
          <p:nvPr/>
        </p:nvSpPr>
        <p:spPr>
          <a:xfrm>
            <a:off x="8248680" y="1060200"/>
            <a:ext cx="31680" cy="71280"/>
          </a:xfrm>
          <a:prstGeom prst="rect">
            <a:avLst/>
          </a:prstGeom>
          <a:solidFill>
            <a:srgbClr val="000000"/>
          </a:solidFill>
          <a:ln w="9360">
            <a:noFill/>
          </a:ln>
        </p:spPr>
      </p:sp>
      <p:sp>
        <p:nvSpPr>
          <p:cNvPr id="68" name="CustomShape 67"/>
          <p:cNvSpPr/>
          <p:nvPr/>
        </p:nvSpPr>
        <p:spPr>
          <a:xfrm>
            <a:off x="8340480" y="1060200"/>
            <a:ext cx="31680" cy="64440"/>
          </a:xfrm>
          <a:prstGeom prst="rect">
            <a:avLst/>
          </a:prstGeom>
          <a:solidFill>
            <a:srgbClr val="000000"/>
          </a:solidFill>
          <a:ln w="9360">
            <a:noFill/>
          </a:ln>
        </p:spPr>
      </p:sp>
      <p:sp>
        <p:nvSpPr>
          <p:cNvPr id="69" name="CustomShape 68"/>
          <p:cNvSpPr/>
          <p:nvPr/>
        </p:nvSpPr>
        <p:spPr>
          <a:xfrm>
            <a:off x="8426520" y="1060200"/>
            <a:ext cx="11160" cy="64440"/>
          </a:xfrm>
          <a:prstGeom prst="rect">
            <a:avLst/>
          </a:prstGeom>
          <a:solidFill>
            <a:srgbClr val="000000"/>
          </a:solidFill>
          <a:ln w="9360">
            <a:noFill/>
          </a:ln>
        </p:spPr>
      </p:sp>
      <p:sp>
        <p:nvSpPr>
          <p:cNvPr id="70" name="CustomShape 69"/>
          <p:cNvSpPr/>
          <p:nvPr/>
        </p:nvSpPr>
        <p:spPr>
          <a:xfrm>
            <a:off x="8491680" y="1060200"/>
            <a:ext cx="26280" cy="64440"/>
          </a:xfrm>
          <a:prstGeom prst="rect">
            <a:avLst/>
          </a:prstGeom>
          <a:solidFill>
            <a:srgbClr val="000000"/>
          </a:solidFill>
          <a:ln w="9360">
            <a:noFill/>
          </a:ln>
        </p:spPr>
      </p:sp>
      <p:sp>
        <p:nvSpPr>
          <p:cNvPr id="71" name="CustomShape 70"/>
          <p:cNvSpPr/>
          <p:nvPr/>
        </p:nvSpPr>
        <p:spPr>
          <a:xfrm>
            <a:off x="8572680" y="1060200"/>
            <a:ext cx="11160" cy="64440"/>
          </a:xfrm>
          <a:prstGeom prst="rect">
            <a:avLst/>
          </a:prstGeom>
          <a:solidFill>
            <a:srgbClr val="000000"/>
          </a:solidFill>
          <a:ln w="9360">
            <a:noFill/>
          </a:ln>
        </p:spPr>
      </p:sp>
      <p:sp>
        <p:nvSpPr>
          <p:cNvPr id="72" name="CustomShape 71"/>
          <p:cNvSpPr/>
          <p:nvPr/>
        </p:nvSpPr>
        <p:spPr>
          <a:xfrm>
            <a:off x="8642160" y="1060200"/>
            <a:ext cx="21960" cy="64440"/>
          </a:xfrm>
          <a:prstGeom prst="rect">
            <a:avLst/>
          </a:prstGeom>
          <a:solidFill>
            <a:srgbClr val="000000"/>
          </a:solidFill>
          <a:ln w="9360">
            <a:noFill/>
          </a:ln>
        </p:spPr>
      </p:sp>
      <p:sp>
        <p:nvSpPr>
          <p:cNvPr id="73" name="CustomShape 72"/>
          <p:cNvSpPr/>
          <p:nvPr/>
        </p:nvSpPr>
        <p:spPr>
          <a:xfrm>
            <a:off x="8718480" y="1060200"/>
            <a:ext cx="33120" cy="71280"/>
          </a:xfrm>
          <a:prstGeom prst="rect">
            <a:avLst/>
          </a:prstGeom>
          <a:solidFill>
            <a:srgbClr val="000000"/>
          </a:solidFill>
          <a:ln w="9360">
            <a:noFill/>
          </a:ln>
        </p:spPr>
      </p:sp>
      <p:sp>
        <p:nvSpPr>
          <p:cNvPr id="74" name="CustomShape 73"/>
          <p:cNvSpPr/>
          <p:nvPr/>
        </p:nvSpPr>
        <p:spPr>
          <a:xfrm>
            <a:off x="8768160" y="1055520"/>
            <a:ext cx="26280" cy="26280"/>
          </a:xfrm>
          <a:prstGeom prst="rect">
            <a:avLst/>
          </a:prstGeom>
          <a:solidFill>
            <a:srgbClr val="000000"/>
          </a:solidFill>
          <a:ln w="9360">
            <a:noFill/>
          </a:ln>
        </p:spPr>
      </p:sp>
      <p:sp>
        <p:nvSpPr>
          <p:cNvPr id="75" name="CustomShape 74"/>
          <p:cNvSpPr/>
          <p:nvPr/>
        </p:nvSpPr>
        <p:spPr>
          <a:xfrm>
            <a:off x="8042400" y="1195560"/>
            <a:ext cx="54000" cy="39240"/>
          </a:xfrm>
          <a:prstGeom prst="rect">
            <a:avLst/>
          </a:prstGeom>
          <a:solidFill>
            <a:srgbClr val="000000"/>
          </a:solidFill>
          <a:ln w="9360">
            <a:noFill/>
          </a:ln>
        </p:spPr>
      </p:sp>
      <p:sp>
        <p:nvSpPr>
          <p:cNvPr id="76" name="CustomShape 75"/>
          <p:cNvSpPr/>
          <p:nvPr/>
        </p:nvSpPr>
        <p:spPr>
          <a:xfrm>
            <a:off x="8096040" y="1195560"/>
            <a:ext cx="54000" cy="39240"/>
          </a:xfrm>
          <a:prstGeom prst="rect">
            <a:avLst/>
          </a:prstGeom>
          <a:solidFill>
            <a:srgbClr val="000000"/>
          </a:solidFill>
          <a:ln w="9360">
            <a:noFill/>
          </a:ln>
        </p:spPr>
      </p:sp>
      <p:sp>
        <p:nvSpPr>
          <p:cNvPr id="77" name="CustomShape 76"/>
          <p:cNvSpPr/>
          <p:nvPr/>
        </p:nvSpPr>
        <p:spPr>
          <a:xfrm>
            <a:off x="8156520" y="1195560"/>
            <a:ext cx="47160" cy="39240"/>
          </a:xfrm>
          <a:prstGeom prst="rect">
            <a:avLst/>
          </a:prstGeom>
          <a:solidFill>
            <a:srgbClr val="000000"/>
          </a:solidFill>
          <a:ln w="9360">
            <a:noFill/>
          </a:ln>
        </p:spPr>
      </p:sp>
      <p:sp>
        <p:nvSpPr>
          <p:cNvPr id="78" name="CustomShape 77"/>
          <p:cNvSpPr/>
          <p:nvPr/>
        </p:nvSpPr>
        <p:spPr>
          <a:xfrm>
            <a:off x="8204400" y="1223640"/>
            <a:ext cx="5760" cy="11160"/>
          </a:xfrm>
          <a:prstGeom prst="ellipse">
            <a:avLst/>
          </a:prstGeom>
          <a:solidFill>
            <a:srgbClr val="000000"/>
          </a:solidFill>
          <a:ln w="9360">
            <a:noFill/>
          </a:ln>
        </p:spPr>
      </p:sp>
      <p:sp>
        <p:nvSpPr>
          <p:cNvPr id="79" name="CustomShape 78"/>
          <p:cNvSpPr/>
          <p:nvPr/>
        </p:nvSpPr>
        <p:spPr>
          <a:xfrm>
            <a:off x="8210520" y="1174680"/>
            <a:ext cx="47160" cy="80640"/>
          </a:xfrm>
          <a:prstGeom prst="rect">
            <a:avLst/>
          </a:prstGeom>
          <a:solidFill>
            <a:srgbClr val="000000"/>
          </a:solidFill>
          <a:ln w="9360">
            <a:noFill/>
          </a:ln>
        </p:spPr>
      </p:sp>
      <p:sp>
        <p:nvSpPr>
          <p:cNvPr id="80" name="CustomShape 79"/>
          <p:cNvSpPr/>
          <p:nvPr/>
        </p:nvSpPr>
        <p:spPr>
          <a:xfrm>
            <a:off x="8264880" y="1195560"/>
            <a:ext cx="31680" cy="39240"/>
          </a:xfrm>
          <a:prstGeom prst="rect">
            <a:avLst/>
          </a:prstGeom>
          <a:solidFill>
            <a:srgbClr val="000000"/>
          </a:solidFill>
          <a:ln w="9360">
            <a:noFill/>
          </a:ln>
        </p:spPr>
      </p:sp>
      <p:sp>
        <p:nvSpPr>
          <p:cNvPr id="81" name="CustomShape 80"/>
          <p:cNvSpPr/>
          <p:nvPr/>
        </p:nvSpPr>
        <p:spPr>
          <a:xfrm>
            <a:off x="8296200" y="1195560"/>
            <a:ext cx="26280" cy="39240"/>
          </a:xfrm>
          <a:prstGeom prst="rect">
            <a:avLst/>
          </a:prstGeom>
          <a:solidFill>
            <a:srgbClr val="000000"/>
          </a:solidFill>
          <a:ln w="9360">
            <a:noFill/>
          </a:ln>
        </p:spPr>
      </p:sp>
      <p:sp>
        <p:nvSpPr>
          <p:cNvPr id="82" name="CustomShape 81"/>
          <p:cNvSpPr/>
          <p:nvPr/>
        </p:nvSpPr>
        <p:spPr>
          <a:xfrm>
            <a:off x="8329680" y="1195560"/>
            <a:ext cx="47160" cy="39240"/>
          </a:xfrm>
          <a:prstGeom prst="rect">
            <a:avLst/>
          </a:prstGeom>
          <a:solidFill>
            <a:srgbClr val="000000"/>
          </a:solidFill>
          <a:ln w="9360">
            <a:noFill/>
          </a:ln>
        </p:spPr>
      </p:sp>
      <p:sp>
        <p:nvSpPr>
          <p:cNvPr id="83" name="CustomShape 82"/>
          <p:cNvSpPr/>
          <p:nvPr/>
        </p:nvSpPr>
        <p:spPr>
          <a:xfrm>
            <a:off x="8384040" y="1179360"/>
            <a:ext cx="15840" cy="55440"/>
          </a:xfrm>
          <a:prstGeom prst="rect">
            <a:avLst/>
          </a:prstGeom>
          <a:solidFill>
            <a:srgbClr val="000000"/>
          </a:solidFill>
          <a:ln w="9360">
            <a:noFill/>
          </a:ln>
        </p:spPr>
      </p:sp>
      <p:sp>
        <p:nvSpPr>
          <p:cNvPr id="84" name="CustomShape 83"/>
          <p:cNvSpPr/>
          <p:nvPr/>
        </p:nvSpPr>
        <p:spPr>
          <a:xfrm>
            <a:off x="8406000" y="1195560"/>
            <a:ext cx="20160" cy="39240"/>
          </a:xfrm>
          <a:prstGeom prst="rect">
            <a:avLst/>
          </a:prstGeom>
          <a:solidFill>
            <a:srgbClr val="000000"/>
          </a:solidFill>
          <a:ln w="9360">
            <a:noFill/>
          </a:ln>
        </p:spPr>
      </p:sp>
      <p:sp>
        <p:nvSpPr>
          <p:cNvPr id="85" name="CustomShape 84"/>
          <p:cNvSpPr/>
          <p:nvPr/>
        </p:nvSpPr>
        <p:spPr>
          <a:xfrm>
            <a:off x="8432640" y="1195560"/>
            <a:ext cx="31680" cy="39240"/>
          </a:xfrm>
          <a:prstGeom prst="rect">
            <a:avLst/>
          </a:prstGeom>
          <a:solidFill>
            <a:srgbClr val="000000"/>
          </a:solidFill>
          <a:ln w="9360">
            <a:noFill/>
          </a:ln>
        </p:spPr>
      </p:sp>
      <p:sp>
        <p:nvSpPr>
          <p:cNvPr id="86" name="CustomShape 85"/>
          <p:cNvSpPr/>
          <p:nvPr/>
        </p:nvSpPr>
        <p:spPr>
          <a:xfrm>
            <a:off x="8464680" y="1223640"/>
            <a:ext cx="11160" cy="11160"/>
          </a:xfrm>
          <a:prstGeom prst="ellipse">
            <a:avLst/>
          </a:prstGeom>
          <a:solidFill>
            <a:srgbClr val="000000"/>
          </a:solidFill>
          <a:ln w="9360">
            <a:noFill/>
          </a:ln>
        </p:spPr>
      </p:sp>
      <p:sp>
        <p:nvSpPr>
          <p:cNvPr id="87" name="CustomShape 86"/>
          <p:cNvSpPr/>
          <p:nvPr/>
        </p:nvSpPr>
        <p:spPr>
          <a:xfrm>
            <a:off x="8487000" y="1195560"/>
            <a:ext cx="31680" cy="39240"/>
          </a:xfrm>
          <a:prstGeom prst="rect">
            <a:avLst/>
          </a:prstGeom>
          <a:solidFill>
            <a:srgbClr val="000000"/>
          </a:solidFill>
          <a:ln w="9360">
            <a:noFill/>
          </a:ln>
        </p:spPr>
      </p:sp>
      <p:sp>
        <p:nvSpPr>
          <p:cNvPr id="88" name="CustomShape 87"/>
          <p:cNvSpPr/>
          <p:nvPr/>
        </p:nvSpPr>
        <p:spPr>
          <a:xfrm>
            <a:off x="8523720" y="1195560"/>
            <a:ext cx="27720" cy="39240"/>
          </a:xfrm>
          <a:prstGeom prst="rect">
            <a:avLst/>
          </a:prstGeom>
          <a:solidFill>
            <a:srgbClr val="000000"/>
          </a:solidFill>
          <a:ln w="9360">
            <a:noFill/>
          </a:ln>
        </p:spPr>
      </p:sp>
      <p:sp>
        <p:nvSpPr>
          <p:cNvPr id="89" name="CustomShape 88"/>
          <p:cNvSpPr/>
          <p:nvPr/>
        </p:nvSpPr>
        <p:spPr>
          <a:xfrm>
            <a:off x="8545680" y="1195560"/>
            <a:ext cx="43920" cy="60120"/>
          </a:xfrm>
          <a:prstGeom prst="rect">
            <a:avLst/>
          </a:prstGeom>
          <a:solidFill>
            <a:srgbClr val="000000"/>
          </a:solidFill>
          <a:ln w="9360">
            <a:noFill/>
          </a:ln>
        </p:spPr>
      </p:sp>
      <p:sp>
        <p:nvSpPr>
          <p:cNvPr id="90" name="PlaceHolder 89"/>
          <p:cNvSpPr>
            <a:spLocks noGrp="1"/>
          </p:cNvSpPr>
          <p:nvPr>
            <p:ph type="title"/>
          </p:nvPr>
        </p:nvSpPr>
        <p:spPr>
          <a:xfrm>
            <a:off x="393840" y="277920"/>
            <a:ext cx="5795640" cy="721800"/>
          </a:xfrm>
          <a:prstGeom prst="rect">
            <a:avLst/>
          </a:prstGeom>
        </p:spPr>
        <p:txBody>
          <a:bodyPr anchor="b"/>
          <a:p>
            <a:pPr>
              <a:lnSpc>
                <a:spcPct val="70000"/>
              </a:lnSpc>
            </a:pPr>
            <a:r>
              <a:rPr b="1" lang="en-US" sz="2800">
                <a:solidFill>
                  <a:srgbClr val="866a32"/>
                </a:solidFill>
                <a:latin typeface="Impact"/>
              </a:rPr>
              <a:t>Click to edit the title text formatClick to edit Master title style</a:t>
            </a:r>
            <a:endParaRPr/>
          </a:p>
        </p:txBody>
      </p:sp>
      <p:sp>
        <p:nvSpPr>
          <p:cNvPr id="91" name="PlaceHolder 90"/>
          <p:cNvSpPr>
            <a:spLocks noGrp="1"/>
          </p:cNvSpPr>
          <p:nvPr>
            <p:ph type="body"/>
          </p:nvPr>
        </p:nvSpPr>
        <p:spPr>
          <a:xfrm>
            <a:off x="457200" y="1604520"/>
            <a:ext cx="8229240" cy="3977280"/>
          </a:xfrm>
          <a:prstGeom prst="rect">
            <a:avLst/>
          </a:prstGeom>
        </p:spPr>
        <p:txBody>
          <a:bodyPr wrap="none" lIns="0" rIns="0" tIns="0" bIns="0"/>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26" name="CustomShape 1"/>
          <p:cNvSpPr/>
          <p:nvPr/>
        </p:nvSpPr>
        <p:spPr>
          <a:xfrm>
            <a:off x="0" y="0"/>
            <a:ext cx="9143640" cy="6857640"/>
          </a:xfrm>
          <a:prstGeom prst="rect">
            <a:avLst/>
          </a:prstGeom>
          <a:solidFill>
            <a:srgbClr val="f1e9ad"/>
          </a:solidFill>
          <a:ln w="9360">
            <a:noFill/>
          </a:ln>
        </p:spPr>
      </p:sp>
      <p:pic>
        <p:nvPicPr>
          <p:cNvPr id="127"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128" name="CustomShape 2"/>
          <p:cNvSpPr/>
          <p:nvPr/>
        </p:nvSpPr>
        <p:spPr>
          <a:xfrm>
            <a:off x="4384800" y="6491160"/>
            <a:ext cx="183960" cy="366480"/>
          </a:xfrm>
          <a:prstGeom prst="rect">
            <a:avLst/>
          </a:prstGeom>
          <a:noFill/>
          <a:ln w="9360">
            <a:noFill/>
          </a:ln>
        </p:spPr>
      </p:sp>
      <p:sp>
        <p:nvSpPr>
          <p:cNvPr id="129" name="CustomShape 3"/>
          <p:cNvSpPr/>
          <p:nvPr/>
        </p:nvSpPr>
        <p:spPr>
          <a:xfrm>
            <a:off x="7572240" y="200160"/>
            <a:ext cx="1326960" cy="786960"/>
          </a:xfrm>
          <a:prstGeom prst="rect">
            <a:avLst/>
          </a:prstGeom>
          <a:noFill/>
          <a:ln w="9360">
            <a:noFill/>
          </a:ln>
        </p:spPr>
      </p:sp>
      <p:sp>
        <p:nvSpPr>
          <p:cNvPr id="130" name="CustomShape 4"/>
          <p:cNvSpPr/>
          <p:nvPr/>
        </p:nvSpPr>
        <p:spPr>
          <a:xfrm>
            <a:off x="7780320" y="200160"/>
            <a:ext cx="439200" cy="734760"/>
          </a:xfrm>
          <a:prstGeom prst="rect">
            <a:avLst/>
          </a:prstGeom>
          <a:solidFill>
            <a:srgbClr val="a4a510"/>
          </a:solidFill>
          <a:ln w="9360">
            <a:noFill/>
          </a:ln>
        </p:spPr>
      </p:sp>
      <p:sp>
        <p:nvSpPr>
          <p:cNvPr id="131" name="CustomShape 5"/>
          <p:cNvSpPr/>
          <p:nvPr/>
        </p:nvSpPr>
        <p:spPr>
          <a:xfrm>
            <a:off x="7572240" y="264960"/>
            <a:ext cx="334800" cy="599760"/>
          </a:xfrm>
          <a:prstGeom prst="rect">
            <a:avLst/>
          </a:prstGeom>
          <a:solidFill>
            <a:srgbClr val="f89828"/>
          </a:solidFill>
          <a:ln w="9360">
            <a:noFill/>
          </a:ln>
        </p:spPr>
      </p:sp>
      <p:sp>
        <p:nvSpPr>
          <p:cNvPr id="132" name="CustomShape 6"/>
          <p:cNvSpPr/>
          <p:nvPr/>
        </p:nvSpPr>
        <p:spPr>
          <a:xfrm>
            <a:off x="7677360" y="291960"/>
            <a:ext cx="452160" cy="516960"/>
          </a:xfrm>
          <a:prstGeom prst="rect">
            <a:avLst/>
          </a:prstGeom>
          <a:solidFill>
            <a:srgbClr val="000000"/>
          </a:solidFill>
          <a:ln w="9360">
            <a:noFill/>
          </a:ln>
        </p:spPr>
      </p:sp>
      <p:sp>
        <p:nvSpPr>
          <p:cNvPr id="133" name="CustomShape 7"/>
          <p:cNvSpPr/>
          <p:nvPr/>
        </p:nvSpPr>
        <p:spPr>
          <a:xfrm>
            <a:off x="7664400" y="505080"/>
            <a:ext cx="55440" cy="107640"/>
          </a:xfrm>
          <a:prstGeom prst="rect">
            <a:avLst/>
          </a:prstGeom>
          <a:solidFill>
            <a:srgbClr val="000000"/>
          </a:solidFill>
          <a:ln w="9360">
            <a:noFill/>
          </a:ln>
        </p:spPr>
      </p:sp>
      <p:sp>
        <p:nvSpPr>
          <p:cNvPr id="134" name="CustomShape 8"/>
          <p:cNvSpPr/>
          <p:nvPr/>
        </p:nvSpPr>
        <p:spPr>
          <a:xfrm>
            <a:off x="7867800" y="482400"/>
            <a:ext cx="183960" cy="416880"/>
          </a:xfrm>
          <a:prstGeom prst="rect">
            <a:avLst/>
          </a:prstGeom>
          <a:solidFill>
            <a:srgbClr val="000000"/>
          </a:solidFill>
          <a:ln w="9360">
            <a:noFill/>
          </a:ln>
        </p:spPr>
      </p:sp>
      <p:sp>
        <p:nvSpPr>
          <p:cNvPr id="135" name="CustomShape 9"/>
          <p:cNvSpPr/>
          <p:nvPr/>
        </p:nvSpPr>
        <p:spPr>
          <a:xfrm>
            <a:off x="7932600" y="527040"/>
            <a:ext cx="86760" cy="117000"/>
          </a:xfrm>
          <a:prstGeom prst="rect">
            <a:avLst/>
          </a:prstGeom>
          <a:solidFill>
            <a:srgbClr val="000000"/>
          </a:solidFill>
          <a:ln w="9360">
            <a:noFill/>
          </a:ln>
        </p:spPr>
      </p:sp>
      <p:sp>
        <p:nvSpPr>
          <p:cNvPr id="136" name="CustomShape 10"/>
          <p:cNvSpPr/>
          <p:nvPr/>
        </p:nvSpPr>
        <p:spPr>
          <a:xfrm>
            <a:off x="7942680" y="660240"/>
            <a:ext cx="117000" cy="66600"/>
          </a:xfrm>
          <a:prstGeom prst="rect">
            <a:avLst/>
          </a:prstGeom>
          <a:solidFill>
            <a:srgbClr val="000000"/>
          </a:solidFill>
          <a:ln w="9360">
            <a:noFill/>
          </a:ln>
        </p:spPr>
      </p:sp>
      <p:sp>
        <p:nvSpPr>
          <p:cNvPr id="137" name="CustomShape 11"/>
          <p:cNvSpPr/>
          <p:nvPr/>
        </p:nvSpPr>
        <p:spPr>
          <a:xfrm>
            <a:off x="8164800" y="474480"/>
            <a:ext cx="59760" cy="334800"/>
          </a:xfrm>
          <a:prstGeom prst="rect">
            <a:avLst/>
          </a:prstGeom>
          <a:solidFill>
            <a:srgbClr val="000000"/>
          </a:solidFill>
          <a:ln w="9360">
            <a:noFill/>
          </a:ln>
        </p:spPr>
      </p:sp>
      <p:sp>
        <p:nvSpPr>
          <p:cNvPr id="138" name="CustomShape 12"/>
          <p:cNvSpPr/>
          <p:nvPr/>
        </p:nvSpPr>
        <p:spPr>
          <a:xfrm>
            <a:off x="8242200" y="474480"/>
            <a:ext cx="16920" cy="334800"/>
          </a:xfrm>
          <a:prstGeom prst="rect">
            <a:avLst/>
          </a:prstGeom>
          <a:solidFill>
            <a:srgbClr val="000000"/>
          </a:solidFill>
          <a:ln w="9360">
            <a:noFill/>
          </a:ln>
        </p:spPr>
      </p:sp>
      <p:sp>
        <p:nvSpPr>
          <p:cNvPr id="139" name="CustomShape 13"/>
          <p:cNvSpPr/>
          <p:nvPr/>
        </p:nvSpPr>
        <p:spPr>
          <a:xfrm>
            <a:off x="8294760" y="474480"/>
            <a:ext cx="77760" cy="334800"/>
          </a:xfrm>
          <a:prstGeom prst="rect">
            <a:avLst/>
          </a:prstGeom>
          <a:solidFill>
            <a:srgbClr val="000000"/>
          </a:solidFill>
          <a:ln w="9360">
            <a:noFill/>
          </a:ln>
        </p:spPr>
      </p:sp>
      <p:sp>
        <p:nvSpPr>
          <p:cNvPr id="140" name="CustomShape 14"/>
          <p:cNvSpPr/>
          <p:nvPr/>
        </p:nvSpPr>
        <p:spPr>
          <a:xfrm>
            <a:off x="8404200" y="474480"/>
            <a:ext cx="67680" cy="334800"/>
          </a:xfrm>
          <a:prstGeom prst="rect">
            <a:avLst/>
          </a:prstGeom>
          <a:solidFill>
            <a:srgbClr val="000000"/>
          </a:solidFill>
          <a:ln w="9360">
            <a:noFill/>
          </a:ln>
        </p:spPr>
      </p:sp>
      <p:sp>
        <p:nvSpPr>
          <p:cNvPr id="141" name="CustomShape 15"/>
          <p:cNvSpPr/>
          <p:nvPr/>
        </p:nvSpPr>
        <p:spPr>
          <a:xfrm>
            <a:off x="8477280" y="474480"/>
            <a:ext cx="151920" cy="334800"/>
          </a:xfrm>
          <a:prstGeom prst="rect">
            <a:avLst/>
          </a:prstGeom>
          <a:solidFill>
            <a:srgbClr val="000000"/>
          </a:solidFill>
          <a:ln w="9360">
            <a:noFill/>
          </a:ln>
        </p:spPr>
      </p:sp>
      <p:sp>
        <p:nvSpPr>
          <p:cNvPr id="142" name="CustomShape 16"/>
          <p:cNvSpPr/>
          <p:nvPr/>
        </p:nvSpPr>
        <p:spPr>
          <a:xfrm>
            <a:off x="8647200" y="474480"/>
            <a:ext cx="16920" cy="334800"/>
          </a:xfrm>
          <a:prstGeom prst="rect">
            <a:avLst/>
          </a:prstGeom>
          <a:solidFill>
            <a:srgbClr val="000000"/>
          </a:solidFill>
          <a:ln w="9360">
            <a:noFill/>
          </a:ln>
        </p:spPr>
      </p:sp>
      <p:sp>
        <p:nvSpPr>
          <p:cNvPr id="143" name="CustomShape 17"/>
          <p:cNvSpPr/>
          <p:nvPr/>
        </p:nvSpPr>
        <p:spPr>
          <a:xfrm>
            <a:off x="8691480" y="474480"/>
            <a:ext cx="77760" cy="339480"/>
          </a:xfrm>
          <a:prstGeom prst="rect">
            <a:avLst/>
          </a:prstGeom>
          <a:solidFill>
            <a:srgbClr val="000000"/>
          </a:solidFill>
          <a:ln w="9360">
            <a:noFill/>
          </a:ln>
        </p:spPr>
      </p:sp>
      <p:sp>
        <p:nvSpPr>
          <p:cNvPr id="144" name="CustomShape 18"/>
          <p:cNvSpPr/>
          <p:nvPr/>
        </p:nvSpPr>
        <p:spPr>
          <a:xfrm>
            <a:off x="8794440" y="474480"/>
            <a:ext cx="64800" cy="334800"/>
          </a:xfrm>
          <a:prstGeom prst="rect">
            <a:avLst/>
          </a:prstGeom>
          <a:solidFill>
            <a:srgbClr val="000000"/>
          </a:solidFill>
          <a:ln w="9360">
            <a:noFill/>
          </a:ln>
        </p:spPr>
      </p:sp>
      <p:sp>
        <p:nvSpPr>
          <p:cNvPr id="145" name="CustomShape 19"/>
          <p:cNvSpPr/>
          <p:nvPr/>
        </p:nvSpPr>
        <p:spPr>
          <a:xfrm>
            <a:off x="8159760" y="830160"/>
            <a:ext cx="21600" cy="56880"/>
          </a:xfrm>
          <a:prstGeom prst="rect">
            <a:avLst/>
          </a:prstGeom>
          <a:solidFill>
            <a:srgbClr val="000000"/>
          </a:solidFill>
          <a:ln w="9360">
            <a:noFill/>
          </a:ln>
        </p:spPr>
      </p:sp>
      <p:sp>
        <p:nvSpPr>
          <p:cNvPr id="146" name="CustomShape 20"/>
          <p:cNvSpPr/>
          <p:nvPr/>
        </p:nvSpPr>
        <p:spPr>
          <a:xfrm>
            <a:off x="8224920" y="830160"/>
            <a:ext cx="29880" cy="56880"/>
          </a:xfrm>
          <a:prstGeom prst="rect">
            <a:avLst/>
          </a:prstGeom>
          <a:solidFill>
            <a:srgbClr val="000000"/>
          </a:solidFill>
          <a:ln w="9360">
            <a:noFill/>
          </a:ln>
        </p:spPr>
      </p:sp>
      <p:sp>
        <p:nvSpPr>
          <p:cNvPr id="147" name="CustomShape 21"/>
          <p:cNvSpPr/>
          <p:nvPr/>
        </p:nvSpPr>
        <p:spPr>
          <a:xfrm>
            <a:off x="8299080" y="830160"/>
            <a:ext cx="32760" cy="51840"/>
          </a:xfrm>
          <a:prstGeom prst="rect">
            <a:avLst/>
          </a:prstGeom>
          <a:solidFill>
            <a:srgbClr val="000000"/>
          </a:solidFill>
          <a:ln w="9360">
            <a:noFill/>
          </a:ln>
        </p:spPr>
      </p:sp>
      <p:sp>
        <p:nvSpPr>
          <p:cNvPr id="148" name="CustomShape 22"/>
          <p:cNvSpPr/>
          <p:nvPr/>
        </p:nvSpPr>
        <p:spPr>
          <a:xfrm>
            <a:off x="8377200" y="830160"/>
            <a:ext cx="39600" cy="51840"/>
          </a:xfrm>
          <a:prstGeom prst="rect">
            <a:avLst/>
          </a:prstGeom>
          <a:solidFill>
            <a:srgbClr val="000000"/>
          </a:solidFill>
          <a:ln w="9360">
            <a:noFill/>
          </a:ln>
        </p:spPr>
      </p:sp>
      <p:sp>
        <p:nvSpPr>
          <p:cNvPr id="149" name="CustomShape 23"/>
          <p:cNvSpPr/>
          <p:nvPr/>
        </p:nvSpPr>
        <p:spPr>
          <a:xfrm>
            <a:off x="8460000" y="830160"/>
            <a:ext cx="26640" cy="56880"/>
          </a:xfrm>
          <a:prstGeom prst="rect">
            <a:avLst/>
          </a:prstGeom>
          <a:solidFill>
            <a:srgbClr val="000000"/>
          </a:solidFill>
          <a:ln w="9360">
            <a:noFill/>
          </a:ln>
        </p:spPr>
      </p:sp>
      <p:sp>
        <p:nvSpPr>
          <p:cNvPr id="150" name="CustomShape 24"/>
          <p:cNvSpPr/>
          <p:nvPr/>
        </p:nvSpPr>
        <p:spPr>
          <a:xfrm>
            <a:off x="8534160" y="830160"/>
            <a:ext cx="24840" cy="51840"/>
          </a:xfrm>
          <a:prstGeom prst="rect">
            <a:avLst/>
          </a:prstGeom>
          <a:solidFill>
            <a:srgbClr val="000000"/>
          </a:solidFill>
          <a:ln w="9360">
            <a:noFill/>
          </a:ln>
        </p:spPr>
      </p:sp>
      <p:sp>
        <p:nvSpPr>
          <p:cNvPr id="151" name="CustomShape 25"/>
          <p:cNvSpPr/>
          <p:nvPr/>
        </p:nvSpPr>
        <p:spPr>
          <a:xfrm>
            <a:off x="8604360" y="830160"/>
            <a:ext cx="7560" cy="51840"/>
          </a:xfrm>
          <a:prstGeom prst="rect">
            <a:avLst/>
          </a:prstGeom>
          <a:solidFill>
            <a:srgbClr val="000000"/>
          </a:solidFill>
          <a:ln w="9360">
            <a:noFill/>
          </a:ln>
        </p:spPr>
      </p:sp>
      <p:sp>
        <p:nvSpPr>
          <p:cNvPr id="152" name="CustomShape 26"/>
          <p:cNvSpPr/>
          <p:nvPr/>
        </p:nvSpPr>
        <p:spPr>
          <a:xfrm>
            <a:off x="8655120" y="830160"/>
            <a:ext cx="21600" cy="51840"/>
          </a:xfrm>
          <a:prstGeom prst="rect">
            <a:avLst/>
          </a:prstGeom>
          <a:solidFill>
            <a:srgbClr val="000000"/>
          </a:solidFill>
          <a:ln w="9360">
            <a:noFill/>
          </a:ln>
        </p:spPr>
      </p:sp>
      <p:sp>
        <p:nvSpPr>
          <p:cNvPr id="153" name="CustomShape 27"/>
          <p:cNvSpPr/>
          <p:nvPr/>
        </p:nvSpPr>
        <p:spPr>
          <a:xfrm>
            <a:off x="8720280" y="830160"/>
            <a:ext cx="9360" cy="51840"/>
          </a:xfrm>
          <a:prstGeom prst="rect">
            <a:avLst/>
          </a:prstGeom>
          <a:solidFill>
            <a:srgbClr val="000000"/>
          </a:solidFill>
          <a:ln w="9360">
            <a:noFill/>
          </a:ln>
        </p:spPr>
      </p:sp>
      <p:sp>
        <p:nvSpPr>
          <p:cNvPr id="154" name="CustomShape 28"/>
          <p:cNvSpPr/>
          <p:nvPr/>
        </p:nvSpPr>
        <p:spPr>
          <a:xfrm>
            <a:off x="8777520" y="830160"/>
            <a:ext cx="16920" cy="51840"/>
          </a:xfrm>
          <a:prstGeom prst="rect">
            <a:avLst/>
          </a:prstGeom>
          <a:solidFill>
            <a:srgbClr val="000000"/>
          </a:solidFill>
          <a:ln w="9360">
            <a:noFill/>
          </a:ln>
        </p:spPr>
      </p:sp>
      <p:sp>
        <p:nvSpPr>
          <p:cNvPr id="155" name="CustomShape 29"/>
          <p:cNvSpPr/>
          <p:nvPr/>
        </p:nvSpPr>
        <p:spPr>
          <a:xfrm>
            <a:off x="8839440" y="830160"/>
            <a:ext cx="24840" cy="56880"/>
          </a:xfrm>
          <a:prstGeom prst="rect">
            <a:avLst/>
          </a:prstGeom>
          <a:solidFill>
            <a:srgbClr val="000000"/>
          </a:solidFill>
          <a:ln w="9360">
            <a:noFill/>
          </a:ln>
        </p:spPr>
      </p:sp>
      <p:sp>
        <p:nvSpPr>
          <p:cNvPr id="156" name="CustomShape 30"/>
          <p:cNvSpPr/>
          <p:nvPr/>
        </p:nvSpPr>
        <p:spPr>
          <a:xfrm>
            <a:off x="8877600" y="827280"/>
            <a:ext cx="21600" cy="20520"/>
          </a:xfrm>
          <a:prstGeom prst="rect">
            <a:avLst/>
          </a:prstGeom>
          <a:solidFill>
            <a:srgbClr val="000000"/>
          </a:solidFill>
          <a:ln w="9360">
            <a:noFill/>
          </a:ln>
        </p:spPr>
      </p:sp>
      <p:sp>
        <p:nvSpPr>
          <p:cNvPr id="157" name="CustomShape 31"/>
          <p:cNvSpPr/>
          <p:nvPr/>
        </p:nvSpPr>
        <p:spPr>
          <a:xfrm>
            <a:off x="8294760" y="939600"/>
            <a:ext cx="43920" cy="29880"/>
          </a:xfrm>
          <a:prstGeom prst="rect">
            <a:avLst/>
          </a:prstGeom>
          <a:solidFill>
            <a:srgbClr val="000000"/>
          </a:solidFill>
          <a:ln w="9360">
            <a:noFill/>
          </a:ln>
        </p:spPr>
      </p:sp>
      <p:sp>
        <p:nvSpPr>
          <p:cNvPr id="158" name="CustomShape 32"/>
          <p:cNvSpPr/>
          <p:nvPr/>
        </p:nvSpPr>
        <p:spPr>
          <a:xfrm>
            <a:off x="8339040" y="939600"/>
            <a:ext cx="42480" cy="29880"/>
          </a:xfrm>
          <a:prstGeom prst="rect">
            <a:avLst/>
          </a:prstGeom>
          <a:solidFill>
            <a:srgbClr val="000000"/>
          </a:solidFill>
          <a:ln w="9360">
            <a:noFill/>
          </a:ln>
        </p:spPr>
      </p:sp>
      <p:sp>
        <p:nvSpPr>
          <p:cNvPr id="159" name="CustomShape 33"/>
          <p:cNvSpPr/>
          <p:nvPr/>
        </p:nvSpPr>
        <p:spPr>
          <a:xfrm>
            <a:off x="8386920" y="939600"/>
            <a:ext cx="37800" cy="29880"/>
          </a:xfrm>
          <a:prstGeom prst="rect">
            <a:avLst/>
          </a:prstGeom>
          <a:solidFill>
            <a:srgbClr val="000000"/>
          </a:solidFill>
          <a:ln w="9360">
            <a:noFill/>
          </a:ln>
        </p:spPr>
      </p:sp>
      <p:sp>
        <p:nvSpPr>
          <p:cNvPr id="160" name="CustomShape 34"/>
          <p:cNvSpPr/>
          <p:nvPr/>
        </p:nvSpPr>
        <p:spPr>
          <a:xfrm>
            <a:off x="8425080" y="962280"/>
            <a:ext cx="4680" cy="7560"/>
          </a:xfrm>
          <a:prstGeom prst="ellipse">
            <a:avLst/>
          </a:prstGeom>
          <a:solidFill>
            <a:srgbClr val="000000"/>
          </a:solidFill>
          <a:ln w="9360">
            <a:noFill/>
          </a:ln>
        </p:spPr>
      </p:sp>
      <p:sp>
        <p:nvSpPr>
          <p:cNvPr id="161" name="CustomShape 35"/>
          <p:cNvSpPr/>
          <p:nvPr/>
        </p:nvSpPr>
        <p:spPr>
          <a:xfrm>
            <a:off x="8429760" y="922320"/>
            <a:ext cx="39600" cy="64800"/>
          </a:xfrm>
          <a:prstGeom prst="rect">
            <a:avLst/>
          </a:prstGeom>
          <a:solidFill>
            <a:srgbClr val="000000"/>
          </a:solidFill>
          <a:ln w="9360">
            <a:noFill/>
          </a:ln>
        </p:spPr>
      </p:sp>
      <p:sp>
        <p:nvSpPr>
          <p:cNvPr id="162" name="CustomShape 36"/>
          <p:cNvSpPr/>
          <p:nvPr/>
        </p:nvSpPr>
        <p:spPr>
          <a:xfrm>
            <a:off x="8472240" y="939600"/>
            <a:ext cx="26640" cy="29880"/>
          </a:xfrm>
          <a:prstGeom prst="rect">
            <a:avLst/>
          </a:prstGeom>
          <a:solidFill>
            <a:srgbClr val="000000"/>
          </a:solidFill>
          <a:ln w="9360">
            <a:noFill/>
          </a:ln>
        </p:spPr>
      </p:sp>
      <p:sp>
        <p:nvSpPr>
          <p:cNvPr id="163" name="CustomShape 37"/>
          <p:cNvSpPr/>
          <p:nvPr/>
        </p:nvSpPr>
        <p:spPr>
          <a:xfrm>
            <a:off x="8499240" y="939600"/>
            <a:ext cx="20520" cy="29880"/>
          </a:xfrm>
          <a:prstGeom prst="rect">
            <a:avLst/>
          </a:prstGeom>
          <a:solidFill>
            <a:srgbClr val="000000"/>
          </a:solidFill>
          <a:ln w="9360">
            <a:noFill/>
          </a:ln>
        </p:spPr>
      </p:sp>
      <p:sp>
        <p:nvSpPr>
          <p:cNvPr id="164" name="CustomShape 38"/>
          <p:cNvSpPr/>
          <p:nvPr/>
        </p:nvSpPr>
        <p:spPr>
          <a:xfrm>
            <a:off x="8525160" y="939600"/>
            <a:ext cx="39600" cy="29880"/>
          </a:xfrm>
          <a:prstGeom prst="rect">
            <a:avLst/>
          </a:prstGeom>
          <a:solidFill>
            <a:srgbClr val="000000"/>
          </a:solidFill>
          <a:ln w="9360">
            <a:noFill/>
          </a:ln>
        </p:spPr>
      </p:sp>
      <p:sp>
        <p:nvSpPr>
          <p:cNvPr id="165" name="CustomShape 39"/>
          <p:cNvSpPr/>
          <p:nvPr/>
        </p:nvSpPr>
        <p:spPr>
          <a:xfrm>
            <a:off x="8569440" y="927360"/>
            <a:ext cx="12600" cy="42480"/>
          </a:xfrm>
          <a:prstGeom prst="rect">
            <a:avLst/>
          </a:prstGeom>
          <a:solidFill>
            <a:srgbClr val="000000"/>
          </a:solidFill>
          <a:ln w="9360">
            <a:noFill/>
          </a:ln>
        </p:spPr>
      </p:sp>
      <p:sp>
        <p:nvSpPr>
          <p:cNvPr id="166" name="CustomShape 40"/>
          <p:cNvSpPr/>
          <p:nvPr/>
        </p:nvSpPr>
        <p:spPr>
          <a:xfrm>
            <a:off x="8587080" y="939600"/>
            <a:ext cx="16920" cy="29880"/>
          </a:xfrm>
          <a:prstGeom prst="rect">
            <a:avLst/>
          </a:prstGeom>
          <a:solidFill>
            <a:srgbClr val="000000"/>
          </a:solidFill>
          <a:ln w="9360">
            <a:noFill/>
          </a:ln>
        </p:spPr>
      </p:sp>
      <p:sp>
        <p:nvSpPr>
          <p:cNvPr id="167" name="CustomShape 41"/>
          <p:cNvSpPr/>
          <p:nvPr/>
        </p:nvSpPr>
        <p:spPr>
          <a:xfrm>
            <a:off x="8607240" y="939600"/>
            <a:ext cx="26640" cy="29880"/>
          </a:xfrm>
          <a:prstGeom prst="rect">
            <a:avLst/>
          </a:prstGeom>
          <a:solidFill>
            <a:srgbClr val="000000"/>
          </a:solidFill>
          <a:ln w="9360">
            <a:noFill/>
          </a:ln>
        </p:spPr>
      </p:sp>
      <p:sp>
        <p:nvSpPr>
          <p:cNvPr id="168" name="CustomShape 42"/>
          <p:cNvSpPr/>
          <p:nvPr/>
        </p:nvSpPr>
        <p:spPr>
          <a:xfrm>
            <a:off x="8634240" y="962280"/>
            <a:ext cx="7560" cy="7560"/>
          </a:xfrm>
          <a:prstGeom prst="ellipse">
            <a:avLst/>
          </a:prstGeom>
          <a:solidFill>
            <a:srgbClr val="000000"/>
          </a:solidFill>
          <a:ln w="9360">
            <a:noFill/>
          </a:ln>
        </p:spPr>
      </p:sp>
      <p:sp>
        <p:nvSpPr>
          <p:cNvPr id="169" name="CustomShape 43"/>
          <p:cNvSpPr/>
          <p:nvPr/>
        </p:nvSpPr>
        <p:spPr>
          <a:xfrm>
            <a:off x="8652240" y="939600"/>
            <a:ext cx="24840" cy="29880"/>
          </a:xfrm>
          <a:prstGeom prst="rect">
            <a:avLst/>
          </a:prstGeom>
          <a:solidFill>
            <a:srgbClr val="000000"/>
          </a:solidFill>
          <a:ln w="9360">
            <a:noFill/>
          </a:ln>
        </p:spPr>
      </p:sp>
      <p:sp>
        <p:nvSpPr>
          <p:cNvPr id="170" name="CustomShape 44"/>
          <p:cNvSpPr/>
          <p:nvPr/>
        </p:nvSpPr>
        <p:spPr>
          <a:xfrm>
            <a:off x="8682120" y="939600"/>
            <a:ext cx="21600" cy="29880"/>
          </a:xfrm>
          <a:prstGeom prst="rect">
            <a:avLst/>
          </a:prstGeom>
          <a:solidFill>
            <a:srgbClr val="000000"/>
          </a:solidFill>
          <a:ln w="9360">
            <a:noFill/>
          </a:ln>
        </p:spPr>
      </p:sp>
      <p:sp>
        <p:nvSpPr>
          <p:cNvPr id="171" name="CustomShape 45"/>
          <p:cNvSpPr/>
          <p:nvPr/>
        </p:nvSpPr>
        <p:spPr>
          <a:xfrm>
            <a:off x="8699400" y="939600"/>
            <a:ext cx="34560" cy="47520"/>
          </a:xfrm>
          <a:prstGeom prst="rect">
            <a:avLst/>
          </a:prstGeom>
          <a:solidFill>
            <a:srgbClr val="000000"/>
          </a:solidFill>
          <a:ln w="9360">
            <a:noFill/>
          </a:ln>
        </p:spPr>
      </p:sp>
      <p:sp>
        <p:nvSpPr>
          <p:cNvPr id="172" name="PlaceHolder 46"/>
          <p:cNvSpPr>
            <a:spLocks noGrp="1"/>
          </p:cNvSpPr>
          <p:nvPr>
            <p:ph type="title"/>
          </p:nvPr>
        </p:nvSpPr>
        <p:spPr>
          <a:xfrm>
            <a:off x="291960" y="368280"/>
            <a:ext cx="8172000" cy="1055160"/>
          </a:xfrm>
          <a:prstGeom prst="rect">
            <a:avLst/>
          </a:prstGeom>
        </p:spPr>
        <p:txBody>
          <a:bodyPr/>
          <a:p>
            <a:pPr>
              <a:lnSpc>
                <a:spcPct val="85000"/>
              </a:lnSpc>
            </a:pPr>
            <a:r>
              <a:rPr lang="en-US" sz="3200">
                <a:solidFill>
                  <a:srgbClr val="866a32"/>
                </a:solidFill>
                <a:latin typeface="Impact"/>
              </a:rPr>
              <a:t>Click to edit the title text formatClick to edit Master title style</a:t>
            </a:r>
            <a:endParaRPr/>
          </a:p>
        </p:txBody>
      </p:sp>
      <p:sp>
        <p:nvSpPr>
          <p:cNvPr id="173" name="PlaceHolder 47"/>
          <p:cNvSpPr>
            <a:spLocks noGrp="1"/>
          </p:cNvSpPr>
          <p:nvPr>
            <p:ph type="body"/>
          </p:nvPr>
        </p:nvSpPr>
        <p:spPr>
          <a:xfrm>
            <a:off x="299880" y="1276200"/>
            <a:ext cx="7848360" cy="46065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08" name="CustomShape 1"/>
          <p:cNvSpPr/>
          <p:nvPr/>
        </p:nvSpPr>
        <p:spPr>
          <a:xfrm>
            <a:off x="0" y="0"/>
            <a:ext cx="9143640" cy="6857640"/>
          </a:xfrm>
          <a:prstGeom prst="rect">
            <a:avLst/>
          </a:prstGeom>
          <a:solidFill>
            <a:srgbClr val="f1e9ad"/>
          </a:solidFill>
          <a:ln w="9360">
            <a:noFill/>
          </a:ln>
        </p:spPr>
      </p:sp>
      <p:pic>
        <p:nvPicPr>
          <p:cNvPr id="209"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210" name="CustomShape 2"/>
          <p:cNvSpPr/>
          <p:nvPr/>
        </p:nvSpPr>
        <p:spPr>
          <a:xfrm>
            <a:off x="4384800" y="6491160"/>
            <a:ext cx="183960" cy="366480"/>
          </a:xfrm>
          <a:prstGeom prst="rect">
            <a:avLst/>
          </a:prstGeom>
          <a:noFill/>
          <a:ln w="9360">
            <a:noFill/>
          </a:ln>
        </p:spPr>
      </p:sp>
      <p:sp>
        <p:nvSpPr>
          <p:cNvPr id="211" name="CustomShape 3"/>
          <p:cNvSpPr/>
          <p:nvPr/>
        </p:nvSpPr>
        <p:spPr>
          <a:xfrm>
            <a:off x="7572240" y="200160"/>
            <a:ext cx="1326960" cy="786960"/>
          </a:xfrm>
          <a:prstGeom prst="rect">
            <a:avLst/>
          </a:prstGeom>
          <a:noFill/>
          <a:ln w="9360">
            <a:noFill/>
          </a:ln>
        </p:spPr>
      </p:sp>
      <p:sp>
        <p:nvSpPr>
          <p:cNvPr id="212" name="CustomShape 4"/>
          <p:cNvSpPr/>
          <p:nvPr/>
        </p:nvSpPr>
        <p:spPr>
          <a:xfrm>
            <a:off x="7780320" y="200160"/>
            <a:ext cx="439200" cy="734760"/>
          </a:xfrm>
          <a:prstGeom prst="rect">
            <a:avLst/>
          </a:prstGeom>
          <a:solidFill>
            <a:srgbClr val="a4a510"/>
          </a:solidFill>
          <a:ln w="9360">
            <a:noFill/>
          </a:ln>
        </p:spPr>
      </p:sp>
      <p:sp>
        <p:nvSpPr>
          <p:cNvPr id="213" name="CustomShape 5"/>
          <p:cNvSpPr/>
          <p:nvPr/>
        </p:nvSpPr>
        <p:spPr>
          <a:xfrm>
            <a:off x="7572240" y="264960"/>
            <a:ext cx="334800" cy="599760"/>
          </a:xfrm>
          <a:prstGeom prst="rect">
            <a:avLst/>
          </a:prstGeom>
          <a:solidFill>
            <a:srgbClr val="f89828"/>
          </a:solidFill>
          <a:ln w="9360">
            <a:noFill/>
          </a:ln>
        </p:spPr>
      </p:sp>
      <p:sp>
        <p:nvSpPr>
          <p:cNvPr id="214" name="CustomShape 6"/>
          <p:cNvSpPr/>
          <p:nvPr/>
        </p:nvSpPr>
        <p:spPr>
          <a:xfrm>
            <a:off x="7677360" y="291960"/>
            <a:ext cx="452160" cy="516960"/>
          </a:xfrm>
          <a:prstGeom prst="rect">
            <a:avLst/>
          </a:prstGeom>
          <a:solidFill>
            <a:srgbClr val="000000"/>
          </a:solidFill>
          <a:ln w="9360">
            <a:noFill/>
          </a:ln>
        </p:spPr>
      </p:sp>
      <p:sp>
        <p:nvSpPr>
          <p:cNvPr id="215" name="CustomShape 7"/>
          <p:cNvSpPr/>
          <p:nvPr/>
        </p:nvSpPr>
        <p:spPr>
          <a:xfrm>
            <a:off x="7664400" y="505080"/>
            <a:ext cx="55440" cy="107640"/>
          </a:xfrm>
          <a:prstGeom prst="rect">
            <a:avLst/>
          </a:prstGeom>
          <a:solidFill>
            <a:srgbClr val="000000"/>
          </a:solidFill>
          <a:ln w="9360">
            <a:noFill/>
          </a:ln>
        </p:spPr>
      </p:sp>
      <p:sp>
        <p:nvSpPr>
          <p:cNvPr id="216" name="CustomShape 8"/>
          <p:cNvSpPr/>
          <p:nvPr/>
        </p:nvSpPr>
        <p:spPr>
          <a:xfrm>
            <a:off x="7867800" y="482400"/>
            <a:ext cx="183960" cy="416880"/>
          </a:xfrm>
          <a:prstGeom prst="rect">
            <a:avLst/>
          </a:prstGeom>
          <a:solidFill>
            <a:srgbClr val="000000"/>
          </a:solidFill>
          <a:ln w="9360">
            <a:noFill/>
          </a:ln>
        </p:spPr>
      </p:sp>
      <p:sp>
        <p:nvSpPr>
          <p:cNvPr id="217" name="CustomShape 9"/>
          <p:cNvSpPr/>
          <p:nvPr/>
        </p:nvSpPr>
        <p:spPr>
          <a:xfrm>
            <a:off x="7932600" y="527040"/>
            <a:ext cx="86760" cy="117000"/>
          </a:xfrm>
          <a:prstGeom prst="rect">
            <a:avLst/>
          </a:prstGeom>
          <a:solidFill>
            <a:srgbClr val="000000"/>
          </a:solidFill>
          <a:ln w="9360">
            <a:noFill/>
          </a:ln>
        </p:spPr>
      </p:sp>
      <p:sp>
        <p:nvSpPr>
          <p:cNvPr id="218" name="CustomShape 10"/>
          <p:cNvSpPr/>
          <p:nvPr/>
        </p:nvSpPr>
        <p:spPr>
          <a:xfrm>
            <a:off x="7942680" y="660240"/>
            <a:ext cx="117000" cy="66600"/>
          </a:xfrm>
          <a:prstGeom prst="rect">
            <a:avLst/>
          </a:prstGeom>
          <a:solidFill>
            <a:srgbClr val="000000"/>
          </a:solidFill>
          <a:ln w="9360">
            <a:noFill/>
          </a:ln>
        </p:spPr>
      </p:sp>
      <p:sp>
        <p:nvSpPr>
          <p:cNvPr id="219" name="CustomShape 11"/>
          <p:cNvSpPr/>
          <p:nvPr/>
        </p:nvSpPr>
        <p:spPr>
          <a:xfrm>
            <a:off x="8164800" y="474480"/>
            <a:ext cx="59760" cy="334800"/>
          </a:xfrm>
          <a:prstGeom prst="rect">
            <a:avLst/>
          </a:prstGeom>
          <a:solidFill>
            <a:srgbClr val="000000"/>
          </a:solidFill>
          <a:ln w="9360">
            <a:noFill/>
          </a:ln>
        </p:spPr>
      </p:sp>
      <p:sp>
        <p:nvSpPr>
          <p:cNvPr id="220" name="CustomShape 12"/>
          <p:cNvSpPr/>
          <p:nvPr/>
        </p:nvSpPr>
        <p:spPr>
          <a:xfrm>
            <a:off x="8242200" y="474480"/>
            <a:ext cx="16920" cy="334800"/>
          </a:xfrm>
          <a:prstGeom prst="rect">
            <a:avLst/>
          </a:prstGeom>
          <a:solidFill>
            <a:srgbClr val="000000"/>
          </a:solidFill>
          <a:ln w="9360">
            <a:noFill/>
          </a:ln>
        </p:spPr>
      </p:sp>
      <p:sp>
        <p:nvSpPr>
          <p:cNvPr id="221" name="CustomShape 13"/>
          <p:cNvSpPr/>
          <p:nvPr/>
        </p:nvSpPr>
        <p:spPr>
          <a:xfrm>
            <a:off x="8294760" y="474480"/>
            <a:ext cx="77760" cy="334800"/>
          </a:xfrm>
          <a:prstGeom prst="rect">
            <a:avLst/>
          </a:prstGeom>
          <a:solidFill>
            <a:srgbClr val="000000"/>
          </a:solidFill>
          <a:ln w="9360">
            <a:noFill/>
          </a:ln>
        </p:spPr>
      </p:sp>
      <p:sp>
        <p:nvSpPr>
          <p:cNvPr id="222" name="CustomShape 14"/>
          <p:cNvSpPr/>
          <p:nvPr/>
        </p:nvSpPr>
        <p:spPr>
          <a:xfrm>
            <a:off x="8404200" y="474480"/>
            <a:ext cx="67680" cy="334800"/>
          </a:xfrm>
          <a:prstGeom prst="rect">
            <a:avLst/>
          </a:prstGeom>
          <a:solidFill>
            <a:srgbClr val="000000"/>
          </a:solidFill>
          <a:ln w="9360">
            <a:noFill/>
          </a:ln>
        </p:spPr>
      </p:sp>
      <p:sp>
        <p:nvSpPr>
          <p:cNvPr id="223" name="CustomShape 15"/>
          <p:cNvSpPr/>
          <p:nvPr/>
        </p:nvSpPr>
        <p:spPr>
          <a:xfrm>
            <a:off x="8477280" y="474480"/>
            <a:ext cx="151920" cy="334800"/>
          </a:xfrm>
          <a:prstGeom prst="rect">
            <a:avLst/>
          </a:prstGeom>
          <a:solidFill>
            <a:srgbClr val="000000"/>
          </a:solidFill>
          <a:ln w="9360">
            <a:noFill/>
          </a:ln>
        </p:spPr>
      </p:sp>
      <p:sp>
        <p:nvSpPr>
          <p:cNvPr id="224" name="CustomShape 16"/>
          <p:cNvSpPr/>
          <p:nvPr/>
        </p:nvSpPr>
        <p:spPr>
          <a:xfrm>
            <a:off x="8647200" y="474480"/>
            <a:ext cx="16920" cy="334800"/>
          </a:xfrm>
          <a:prstGeom prst="rect">
            <a:avLst/>
          </a:prstGeom>
          <a:solidFill>
            <a:srgbClr val="000000"/>
          </a:solidFill>
          <a:ln w="9360">
            <a:noFill/>
          </a:ln>
        </p:spPr>
      </p:sp>
      <p:sp>
        <p:nvSpPr>
          <p:cNvPr id="225" name="CustomShape 17"/>
          <p:cNvSpPr/>
          <p:nvPr/>
        </p:nvSpPr>
        <p:spPr>
          <a:xfrm>
            <a:off x="8691480" y="474480"/>
            <a:ext cx="77760" cy="339480"/>
          </a:xfrm>
          <a:prstGeom prst="rect">
            <a:avLst/>
          </a:prstGeom>
          <a:solidFill>
            <a:srgbClr val="000000"/>
          </a:solidFill>
          <a:ln w="9360">
            <a:noFill/>
          </a:ln>
        </p:spPr>
      </p:sp>
      <p:sp>
        <p:nvSpPr>
          <p:cNvPr id="226" name="CustomShape 18"/>
          <p:cNvSpPr/>
          <p:nvPr/>
        </p:nvSpPr>
        <p:spPr>
          <a:xfrm>
            <a:off x="8794440" y="474480"/>
            <a:ext cx="64800" cy="334800"/>
          </a:xfrm>
          <a:prstGeom prst="rect">
            <a:avLst/>
          </a:prstGeom>
          <a:solidFill>
            <a:srgbClr val="000000"/>
          </a:solidFill>
          <a:ln w="9360">
            <a:noFill/>
          </a:ln>
        </p:spPr>
      </p:sp>
      <p:sp>
        <p:nvSpPr>
          <p:cNvPr id="227" name="CustomShape 19"/>
          <p:cNvSpPr/>
          <p:nvPr/>
        </p:nvSpPr>
        <p:spPr>
          <a:xfrm>
            <a:off x="8159760" y="830160"/>
            <a:ext cx="21600" cy="56880"/>
          </a:xfrm>
          <a:prstGeom prst="rect">
            <a:avLst/>
          </a:prstGeom>
          <a:solidFill>
            <a:srgbClr val="000000"/>
          </a:solidFill>
          <a:ln w="9360">
            <a:noFill/>
          </a:ln>
        </p:spPr>
      </p:sp>
      <p:sp>
        <p:nvSpPr>
          <p:cNvPr id="228" name="CustomShape 20"/>
          <p:cNvSpPr/>
          <p:nvPr/>
        </p:nvSpPr>
        <p:spPr>
          <a:xfrm>
            <a:off x="8224920" y="830160"/>
            <a:ext cx="29880" cy="56880"/>
          </a:xfrm>
          <a:prstGeom prst="rect">
            <a:avLst/>
          </a:prstGeom>
          <a:solidFill>
            <a:srgbClr val="000000"/>
          </a:solidFill>
          <a:ln w="9360">
            <a:noFill/>
          </a:ln>
        </p:spPr>
      </p:sp>
      <p:sp>
        <p:nvSpPr>
          <p:cNvPr id="229" name="CustomShape 21"/>
          <p:cNvSpPr/>
          <p:nvPr/>
        </p:nvSpPr>
        <p:spPr>
          <a:xfrm>
            <a:off x="8299080" y="830160"/>
            <a:ext cx="32760" cy="51840"/>
          </a:xfrm>
          <a:prstGeom prst="rect">
            <a:avLst/>
          </a:prstGeom>
          <a:solidFill>
            <a:srgbClr val="000000"/>
          </a:solidFill>
          <a:ln w="9360">
            <a:noFill/>
          </a:ln>
        </p:spPr>
      </p:sp>
      <p:sp>
        <p:nvSpPr>
          <p:cNvPr id="230" name="CustomShape 22"/>
          <p:cNvSpPr/>
          <p:nvPr/>
        </p:nvSpPr>
        <p:spPr>
          <a:xfrm>
            <a:off x="8377200" y="830160"/>
            <a:ext cx="39600" cy="51840"/>
          </a:xfrm>
          <a:prstGeom prst="rect">
            <a:avLst/>
          </a:prstGeom>
          <a:solidFill>
            <a:srgbClr val="000000"/>
          </a:solidFill>
          <a:ln w="9360">
            <a:noFill/>
          </a:ln>
        </p:spPr>
      </p:sp>
      <p:sp>
        <p:nvSpPr>
          <p:cNvPr id="231" name="CustomShape 23"/>
          <p:cNvSpPr/>
          <p:nvPr/>
        </p:nvSpPr>
        <p:spPr>
          <a:xfrm>
            <a:off x="8460000" y="830160"/>
            <a:ext cx="26640" cy="56880"/>
          </a:xfrm>
          <a:prstGeom prst="rect">
            <a:avLst/>
          </a:prstGeom>
          <a:solidFill>
            <a:srgbClr val="000000"/>
          </a:solidFill>
          <a:ln w="9360">
            <a:noFill/>
          </a:ln>
        </p:spPr>
      </p:sp>
      <p:sp>
        <p:nvSpPr>
          <p:cNvPr id="232" name="CustomShape 24"/>
          <p:cNvSpPr/>
          <p:nvPr/>
        </p:nvSpPr>
        <p:spPr>
          <a:xfrm>
            <a:off x="8534160" y="830160"/>
            <a:ext cx="24840" cy="51840"/>
          </a:xfrm>
          <a:prstGeom prst="rect">
            <a:avLst/>
          </a:prstGeom>
          <a:solidFill>
            <a:srgbClr val="000000"/>
          </a:solidFill>
          <a:ln w="9360">
            <a:noFill/>
          </a:ln>
        </p:spPr>
      </p:sp>
      <p:sp>
        <p:nvSpPr>
          <p:cNvPr id="233" name="CustomShape 25"/>
          <p:cNvSpPr/>
          <p:nvPr/>
        </p:nvSpPr>
        <p:spPr>
          <a:xfrm>
            <a:off x="8604360" y="830160"/>
            <a:ext cx="7560" cy="51840"/>
          </a:xfrm>
          <a:prstGeom prst="rect">
            <a:avLst/>
          </a:prstGeom>
          <a:solidFill>
            <a:srgbClr val="000000"/>
          </a:solidFill>
          <a:ln w="9360">
            <a:noFill/>
          </a:ln>
        </p:spPr>
      </p:sp>
      <p:sp>
        <p:nvSpPr>
          <p:cNvPr id="234" name="CustomShape 26"/>
          <p:cNvSpPr/>
          <p:nvPr/>
        </p:nvSpPr>
        <p:spPr>
          <a:xfrm>
            <a:off x="8655120" y="830160"/>
            <a:ext cx="21600" cy="51840"/>
          </a:xfrm>
          <a:prstGeom prst="rect">
            <a:avLst/>
          </a:prstGeom>
          <a:solidFill>
            <a:srgbClr val="000000"/>
          </a:solidFill>
          <a:ln w="9360">
            <a:noFill/>
          </a:ln>
        </p:spPr>
      </p:sp>
      <p:sp>
        <p:nvSpPr>
          <p:cNvPr id="235" name="CustomShape 27"/>
          <p:cNvSpPr/>
          <p:nvPr/>
        </p:nvSpPr>
        <p:spPr>
          <a:xfrm>
            <a:off x="8720280" y="830160"/>
            <a:ext cx="9360" cy="51840"/>
          </a:xfrm>
          <a:prstGeom prst="rect">
            <a:avLst/>
          </a:prstGeom>
          <a:solidFill>
            <a:srgbClr val="000000"/>
          </a:solidFill>
          <a:ln w="9360">
            <a:noFill/>
          </a:ln>
        </p:spPr>
      </p:sp>
      <p:sp>
        <p:nvSpPr>
          <p:cNvPr id="236" name="CustomShape 28"/>
          <p:cNvSpPr/>
          <p:nvPr/>
        </p:nvSpPr>
        <p:spPr>
          <a:xfrm>
            <a:off x="8777520" y="830160"/>
            <a:ext cx="16920" cy="51840"/>
          </a:xfrm>
          <a:prstGeom prst="rect">
            <a:avLst/>
          </a:prstGeom>
          <a:solidFill>
            <a:srgbClr val="000000"/>
          </a:solidFill>
          <a:ln w="9360">
            <a:noFill/>
          </a:ln>
        </p:spPr>
      </p:sp>
      <p:sp>
        <p:nvSpPr>
          <p:cNvPr id="237" name="CustomShape 29"/>
          <p:cNvSpPr/>
          <p:nvPr/>
        </p:nvSpPr>
        <p:spPr>
          <a:xfrm>
            <a:off x="8839440" y="830160"/>
            <a:ext cx="24840" cy="56880"/>
          </a:xfrm>
          <a:prstGeom prst="rect">
            <a:avLst/>
          </a:prstGeom>
          <a:solidFill>
            <a:srgbClr val="000000"/>
          </a:solidFill>
          <a:ln w="9360">
            <a:noFill/>
          </a:ln>
        </p:spPr>
      </p:sp>
      <p:sp>
        <p:nvSpPr>
          <p:cNvPr id="238" name="CustomShape 30"/>
          <p:cNvSpPr/>
          <p:nvPr/>
        </p:nvSpPr>
        <p:spPr>
          <a:xfrm>
            <a:off x="8877600" y="827280"/>
            <a:ext cx="21600" cy="20520"/>
          </a:xfrm>
          <a:prstGeom prst="rect">
            <a:avLst/>
          </a:prstGeom>
          <a:solidFill>
            <a:srgbClr val="000000"/>
          </a:solidFill>
          <a:ln w="9360">
            <a:noFill/>
          </a:ln>
        </p:spPr>
      </p:sp>
      <p:sp>
        <p:nvSpPr>
          <p:cNvPr id="239" name="CustomShape 31"/>
          <p:cNvSpPr/>
          <p:nvPr/>
        </p:nvSpPr>
        <p:spPr>
          <a:xfrm>
            <a:off x="8294760" y="939600"/>
            <a:ext cx="43920" cy="29880"/>
          </a:xfrm>
          <a:prstGeom prst="rect">
            <a:avLst/>
          </a:prstGeom>
          <a:solidFill>
            <a:srgbClr val="000000"/>
          </a:solidFill>
          <a:ln w="9360">
            <a:noFill/>
          </a:ln>
        </p:spPr>
      </p:sp>
      <p:sp>
        <p:nvSpPr>
          <p:cNvPr id="240" name="CustomShape 32"/>
          <p:cNvSpPr/>
          <p:nvPr/>
        </p:nvSpPr>
        <p:spPr>
          <a:xfrm>
            <a:off x="8339040" y="939600"/>
            <a:ext cx="42480" cy="29880"/>
          </a:xfrm>
          <a:prstGeom prst="rect">
            <a:avLst/>
          </a:prstGeom>
          <a:solidFill>
            <a:srgbClr val="000000"/>
          </a:solidFill>
          <a:ln w="9360">
            <a:noFill/>
          </a:ln>
        </p:spPr>
      </p:sp>
      <p:sp>
        <p:nvSpPr>
          <p:cNvPr id="241" name="CustomShape 33"/>
          <p:cNvSpPr/>
          <p:nvPr/>
        </p:nvSpPr>
        <p:spPr>
          <a:xfrm>
            <a:off x="8386920" y="939600"/>
            <a:ext cx="37800" cy="29880"/>
          </a:xfrm>
          <a:prstGeom prst="rect">
            <a:avLst/>
          </a:prstGeom>
          <a:solidFill>
            <a:srgbClr val="000000"/>
          </a:solidFill>
          <a:ln w="9360">
            <a:noFill/>
          </a:ln>
        </p:spPr>
      </p:sp>
      <p:sp>
        <p:nvSpPr>
          <p:cNvPr id="242" name="CustomShape 34"/>
          <p:cNvSpPr/>
          <p:nvPr/>
        </p:nvSpPr>
        <p:spPr>
          <a:xfrm>
            <a:off x="8425080" y="962280"/>
            <a:ext cx="4680" cy="7560"/>
          </a:xfrm>
          <a:prstGeom prst="ellipse">
            <a:avLst/>
          </a:prstGeom>
          <a:solidFill>
            <a:srgbClr val="000000"/>
          </a:solidFill>
          <a:ln w="9360">
            <a:noFill/>
          </a:ln>
        </p:spPr>
      </p:sp>
      <p:sp>
        <p:nvSpPr>
          <p:cNvPr id="243" name="CustomShape 35"/>
          <p:cNvSpPr/>
          <p:nvPr/>
        </p:nvSpPr>
        <p:spPr>
          <a:xfrm>
            <a:off x="8429760" y="922320"/>
            <a:ext cx="39600" cy="64800"/>
          </a:xfrm>
          <a:prstGeom prst="rect">
            <a:avLst/>
          </a:prstGeom>
          <a:solidFill>
            <a:srgbClr val="000000"/>
          </a:solidFill>
          <a:ln w="9360">
            <a:noFill/>
          </a:ln>
        </p:spPr>
      </p:sp>
      <p:sp>
        <p:nvSpPr>
          <p:cNvPr id="244" name="CustomShape 36"/>
          <p:cNvSpPr/>
          <p:nvPr/>
        </p:nvSpPr>
        <p:spPr>
          <a:xfrm>
            <a:off x="8472240" y="939600"/>
            <a:ext cx="26640" cy="29880"/>
          </a:xfrm>
          <a:prstGeom prst="rect">
            <a:avLst/>
          </a:prstGeom>
          <a:solidFill>
            <a:srgbClr val="000000"/>
          </a:solidFill>
          <a:ln w="9360">
            <a:noFill/>
          </a:ln>
        </p:spPr>
      </p:sp>
      <p:sp>
        <p:nvSpPr>
          <p:cNvPr id="245" name="CustomShape 37"/>
          <p:cNvSpPr/>
          <p:nvPr/>
        </p:nvSpPr>
        <p:spPr>
          <a:xfrm>
            <a:off x="8499240" y="939600"/>
            <a:ext cx="20520" cy="29880"/>
          </a:xfrm>
          <a:prstGeom prst="rect">
            <a:avLst/>
          </a:prstGeom>
          <a:solidFill>
            <a:srgbClr val="000000"/>
          </a:solidFill>
          <a:ln w="9360">
            <a:noFill/>
          </a:ln>
        </p:spPr>
      </p:sp>
      <p:sp>
        <p:nvSpPr>
          <p:cNvPr id="246" name="CustomShape 38"/>
          <p:cNvSpPr/>
          <p:nvPr/>
        </p:nvSpPr>
        <p:spPr>
          <a:xfrm>
            <a:off x="8525160" y="939600"/>
            <a:ext cx="39600" cy="29880"/>
          </a:xfrm>
          <a:prstGeom prst="rect">
            <a:avLst/>
          </a:prstGeom>
          <a:solidFill>
            <a:srgbClr val="000000"/>
          </a:solidFill>
          <a:ln w="9360">
            <a:noFill/>
          </a:ln>
        </p:spPr>
      </p:sp>
      <p:sp>
        <p:nvSpPr>
          <p:cNvPr id="247" name="CustomShape 39"/>
          <p:cNvSpPr/>
          <p:nvPr/>
        </p:nvSpPr>
        <p:spPr>
          <a:xfrm>
            <a:off x="8569440" y="927360"/>
            <a:ext cx="12600" cy="42480"/>
          </a:xfrm>
          <a:prstGeom prst="rect">
            <a:avLst/>
          </a:prstGeom>
          <a:solidFill>
            <a:srgbClr val="000000"/>
          </a:solidFill>
          <a:ln w="9360">
            <a:noFill/>
          </a:ln>
        </p:spPr>
      </p:sp>
      <p:sp>
        <p:nvSpPr>
          <p:cNvPr id="248" name="CustomShape 40"/>
          <p:cNvSpPr/>
          <p:nvPr/>
        </p:nvSpPr>
        <p:spPr>
          <a:xfrm>
            <a:off x="8587080" y="939600"/>
            <a:ext cx="16920" cy="29880"/>
          </a:xfrm>
          <a:prstGeom prst="rect">
            <a:avLst/>
          </a:prstGeom>
          <a:solidFill>
            <a:srgbClr val="000000"/>
          </a:solidFill>
          <a:ln w="9360">
            <a:noFill/>
          </a:ln>
        </p:spPr>
      </p:sp>
      <p:sp>
        <p:nvSpPr>
          <p:cNvPr id="249" name="CustomShape 41"/>
          <p:cNvSpPr/>
          <p:nvPr/>
        </p:nvSpPr>
        <p:spPr>
          <a:xfrm>
            <a:off x="8607240" y="939600"/>
            <a:ext cx="26640" cy="29880"/>
          </a:xfrm>
          <a:prstGeom prst="rect">
            <a:avLst/>
          </a:prstGeom>
          <a:solidFill>
            <a:srgbClr val="000000"/>
          </a:solidFill>
          <a:ln w="9360">
            <a:noFill/>
          </a:ln>
        </p:spPr>
      </p:sp>
      <p:sp>
        <p:nvSpPr>
          <p:cNvPr id="250" name="CustomShape 42"/>
          <p:cNvSpPr/>
          <p:nvPr/>
        </p:nvSpPr>
        <p:spPr>
          <a:xfrm>
            <a:off x="8634240" y="962280"/>
            <a:ext cx="7560" cy="7560"/>
          </a:xfrm>
          <a:prstGeom prst="ellipse">
            <a:avLst/>
          </a:prstGeom>
          <a:solidFill>
            <a:srgbClr val="000000"/>
          </a:solidFill>
          <a:ln w="9360">
            <a:noFill/>
          </a:ln>
        </p:spPr>
      </p:sp>
      <p:sp>
        <p:nvSpPr>
          <p:cNvPr id="251" name="CustomShape 43"/>
          <p:cNvSpPr/>
          <p:nvPr/>
        </p:nvSpPr>
        <p:spPr>
          <a:xfrm>
            <a:off x="8652240" y="939600"/>
            <a:ext cx="24840" cy="29880"/>
          </a:xfrm>
          <a:prstGeom prst="rect">
            <a:avLst/>
          </a:prstGeom>
          <a:solidFill>
            <a:srgbClr val="000000"/>
          </a:solidFill>
          <a:ln w="9360">
            <a:noFill/>
          </a:ln>
        </p:spPr>
      </p:sp>
      <p:sp>
        <p:nvSpPr>
          <p:cNvPr id="252" name="CustomShape 44"/>
          <p:cNvSpPr/>
          <p:nvPr/>
        </p:nvSpPr>
        <p:spPr>
          <a:xfrm>
            <a:off x="8682120" y="939600"/>
            <a:ext cx="21600" cy="29880"/>
          </a:xfrm>
          <a:prstGeom prst="rect">
            <a:avLst/>
          </a:prstGeom>
          <a:solidFill>
            <a:srgbClr val="000000"/>
          </a:solidFill>
          <a:ln w="9360">
            <a:noFill/>
          </a:ln>
        </p:spPr>
      </p:sp>
      <p:sp>
        <p:nvSpPr>
          <p:cNvPr id="253" name="CustomShape 45"/>
          <p:cNvSpPr/>
          <p:nvPr/>
        </p:nvSpPr>
        <p:spPr>
          <a:xfrm>
            <a:off x="8699400" y="939600"/>
            <a:ext cx="34560" cy="47520"/>
          </a:xfrm>
          <a:prstGeom prst="rect">
            <a:avLst/>
          </a:prstGeom>
          <a:solidFill>
            <a:srgbClr val="000000"/>
          </a:solidFill>
          <a:ln w="9360">
            <a:noFill/>
          </a:ln>
        </p:spPr>
      </p:sp>
      <p:sp>
        <p:nvSpPr>
          <p:cNvPr id="254" name="PlaceHolder 46"/>
          <p:cNvSpPr>
            <a:spLocks noGrp="1"/>
          </p:cNvSpPr>
          <p:nvPr>
            <p:ph type="title"/>
          </p:nvPr>
        </p:nvSpPr>
        <p:spPr>
          <a:xfrm>
            <a:off x="291960" y="368280"/>
            <a:ext cx="8172000" cy="1055160"/>
          </a:xfrm>
          <a:prstGeom prst="rect">
            <a:avLst/>
          </a:prstGeom>
        </p:spPr>
        <p:txBody>
          <a:bodyPr/>
          <a:p>
            <a:pPr>
              <a:lnSpc>
                <a:spcPct val="85000"/>
              </a:lnSpc>
            </a:pPr>
            <a:r>
              <a:rPr lang="en-US" sz="3200">
                <a:solidFill>
                  <a:srgbClr val="866a32"/>
                </a:solidFill>
                <a:latin typeface="Impact"/>
              </a:rPr>
              <a:t>Click to edit the title text formatClick to edit Master title style</a:t>
            </a:r>
            <a:endParaRPr/>
          </a:p>
        </p:txBody>
      </p:sp>
      <p:sp>
        <p:nvSpPr>
          <p:cNvPr id="255" name="PlaceHolder 47"/>
          <p:cNvSpPr>
            <a:spLocks noGrp="1"/>
          </p:cNvSpPr>
          <p:nvPr>
            <p:ph type="body"/>
          </p:nvPr>
        </p:nvSpPr>
        <p:spPr>
          <a:xfrm>
            <a:off x="299880" y="1276200"/>
            <a:ext cx="3847680" cy="4606560"/>
          </a:xfrm>
          <a:prstGeom prst="rect">
            <a:avLst/>
          </a:prstGeom>
        </p:spPr>
        <p:txBody>
          <a:bodyPr/>
          <a:p>
            <a:pPr>
              <a:buSzPct val="25000"/>
              <a:buFont typeface="StarSymbol"/>
              <a:buChar char=""/>
            </a:pPr>
            <a:r>
              <a:rPr lang="en-US" sz="2800">
                <a:solidFill>
                  <a:srgbClr val="000000"/>
                </a:solidFill>
                <a:latin typeface="Tahoma"/>
              </a:rPr>
              <a:t>Click to edit the outline text format</a:t>
            </a:r>
            <a:endParaRPr/>
          </a:p>
          <a:p>
            <a:pPr lvl="1">
              <a:buSzPct val="25000"/>
              <a:buFont typeface="StarSymbol"/>
              <a:buChar char=""/>
            </a:pPr>
            <a:r>
              <a:rPr lang="en-US" sz="2800">
                <a:solidFill>
                  <a:srgbClr val="000000"/>
                </a:solidFill>
                <a:latin typeface="Tahoma"/>
              </a:rPr>
              <a:t>Second Outline Level</a:t>
            </a:r>
            <a:endParaRPr/>
          </a:p>
          <a:p>
            <a:pPr lvl="2">
              <a:buSzPct val="25000"/>
              <a:buFont typeface="StarSymbol"/>
              <a:buChar char=""/>
            </a:pPr>
            <a:r>
              <a:rPr lang="en-US" sz="2800">
                <a:solidFill>
                  <a:srgbClr val="000000"/>
                </a:solidFill>
                <a:latin typeface="Tahoma"/>
              </a:rPr>
              <a:t>Third Outline Level</a:t>
            </a:r>
            <a:endParaRPr/>
          </a:p>
          <a:p>
            <a:pPr lvl="3">
              <a:buSzPct val="25000"/>
              <a:buFont typeface="StarSymbol"/>
              <a:buChar char=""/>
            </a:pPr>
            <a:r>
              <a:rPr lang="en-US" sz="2800">
                <a:solidFill>
                  <a:srgbClr val="000000"/>
                </a:solidFill>
                <a:latin typeface="Tahoma"/>
              </a:rPr>
              <a:t>Fourth Outline Level</a:t>
            </a:r>
            <a:endParaRPr/>
          </a:p>
          <a:p>
            <a:pPr lvl="4">
              <a:buSzPct val="25000"/>
              <a:buFont typeface="StarSymbol"/>
              <a:buChar char=""/>
            </a:pPr>
            <a:r>
              <a:rPr lang="en-US" sz="2800">
                <a:solidFill>
                  <a:srgbClr val="000000"/>
                </a:solidFill>
                <a:latin typeface="Tahoma"/>
              </a:rPr>
              <a:t>Fifth Outline Level</a:t>
            </a:r>
            <a:endParaRPr/>
          </a:p>
          <a:p>
            <a:pPr lvl="5">
              <a:buSzPct val="25000"/>
              <a:buFont typeface="StarSymbol"/>
              <a:buChar char=""/>
            </a:pPr>
            <a:r>
              <a:rPr lang="en-US" sz="2800">
                <a:solidFill>
                  <a:srgbClr val="000000"/>
                </a:solidFill>
                <a:latin typeface="Tahoma"/>
              </a:rPr>
              <a:t>Sixth Outline Level</a:t>
            </a:r>
            <a:endParaRPr/>
          </a:p>
          <a:p>
            <a:pPr>
              <a:lnSpc>
                <a:spcPct val="100000"/>
              </a:lnSpc>
              <a:buFont typeface="StarSymbol"/>
              <a:buChar char=""/>
            </a:pPr>
            <a:r>
              <a:rPr lang="en-US" sz="2800">
                <a:solidFill>
                  <a:srgbClr val="000000"/>
                </a:solidFill>
                <a:latin typeface="Tahoma"/>
              </a:rPr>
              <a:t>Seventh Outline LevelClick to edit Master text styles</a:t>
            </a:r>
            <a:endParaRPr/>
          </a:p>
          <a:p>
            <a:pPr lvl="1">
              <a:lnSpc>
                <a:spcPct val="100000"/>
              </a:lnSpc>
              <a:buFont typeface="StarSymbol"/>
              <a:buChar char=""/>
            </a:pPr>
            <a:r>
              <a:rPr lang="en-US" sz="2400">
                <a:solidFill>
                  <a:srgbClr val="000000"/>
                </a:solidFill>
                <a:latin typeface="Tahoma"/>
              </a:rPr>
              <a:t>Second level</a:t>
            </a:r>
            <a:endParaRPr/>
          </a:p>
          <a:p>
            <a:pPr lvl="2">
              <a:lnSpc>
                <a:spcPct val="100000"/>
              </a:lnSpc>
              <a:buFont typeface="StarSymbol"/>
              <a:buChar char=""/>
            </a:pPr>
            <a:r>
              <a:rPr lang="en-US" sz="2000">
                <a:solidFill>
                  <a:srgbClr val="000000"/>
                </a:solidFill>
                <a:latin typeface="Tahoma"/>
              </a:rPr>
              <a:t>Third level</a:t>
            </a:r>
            <a:endParaRPr/>
          </a:p>
          <a:p>
            <a:pPr lvl="3">
              <a:lnSpc>
                <a:spcPct val="100000"/>
              </a:lnSpc>
              <a:buFont typeface="StarSymbol"/>
              <a:buChar char=""/>
            </a:pPr>
            <a:r>
              <a:rPr lang="en-US">
                <a:solidFill>
                  <a:srgbClr val="000000"/>
                </a:solidFill>
                <a:latin typeface="Tahoma"/>
              </a:rPr>
              <a:t>Fourth level</a:t>
            </a:r>
            <a:endParaRPr/>
          </a:p>
          <a:p>
            <a:pPr lvl="4">
              <a:lnSpc>
                <a:spcPct val="100000"/>
              </a:lnSpc>
              <a:buFont typeface="StarSymbol"/>
              <a:buChar char=""/>
            </a:pPr>
            <a:r>
              <a:rPr lang="en-US">
                <a:solidFill>
                  <a:srgbClr val="000000"/>
                </a:solidFill>
                <a:latin typeface="Tahoma"/>
              </a:rPr>
              <a:t>Fifth level</a:t>
            </a:r>
            <a:endParaRPr/>
          </a:p>
        </p:txBody>
      </p:sp>
      <p:sp>
        <p:nvSpPr>
          <p:cNvPr id="256" name="PlaceHolder 48"/>
          <p:cNvSpPr>
            <a:spLocks noGrp="1"/>
          </p:cNvSpPr>
          <p:nvPr>
            <p:ph type="body"/>
          </p:nvPr>
        </p:nvSpPr>
        <p:spPr>
          <a:xfrm>
            <a:off x="4300560" y="1276200"/>
            <a:ext cx="3847680" cy="4606560"/>
          </a:xfrm>
          <a:prstGeom prst="rect">
            <a:avLst/>
          </a:prstGeom>
        </p:spPr>
        <p:txBody>
          <a:bodyPr/>
          <a:p>
            <a:pPr>
              <a:buSzPct val="25000"/>
              <a:buFont typeface="StarSymbol"/>
              <a:buChar char=""/>
            </a:pPr>
            <a:r>
              <a:rPr lang="en-US" sz="2800">
                <a:solidFill>
                  <a:srgbClr val="000000"/>
                </a:solidFill>
                <a:latin typeface="Tahoma"/>
              </a:rPr>
              <a:t>Click to edit the outline text format</a:t>
            </a:r>
            <a:endParaRPr/>
          </a:p>
          <a:p>
            <a:pPr lvl="1">
              <a:buSzPct val="25000"/>
              <a:buFont typeface="StarSymbol"/>
              <a:buChar char=""/>
            </a:pPr>
            <a:r>
              <a:rPr lang="en-US" sz="2800">
                <a:solidFill>
                  <a:srgbClr val="000000"/>
                </a:solidFill>
                <a:latin typeface="Tahoma"/>
              </a:rPr>
              <a:t>Second Outline Level</a:t>
            </a:r>
            <a:endParaRPr/>
          </a:p>
          <a:p>
            <a:pPr lvl="2">
              <a:buSzPct val="25000"/>
              <a:buFont typeface="StarSymbol"/>
              <a:buChar char=""/>
            </a:pPr>
            <a:r>
              <a:rPr lang="en-US" sz="2800">
                <a:solidFill>
                  <a:srgbClr val="000000"/>
                </a:solidFill>
                <a:latin typeface="Tahoma"/>
              </a:rPr>
              <a:t>Third Outline Level</a:t>
            </a:r>
            <a:endParaRPr/>
          </a:p>
          <a:p>
            <a:pPr lvl="3">
              <a:buSzPct val="25000"/>
              <a:buFont typeface="StarSymbol"/>
              <a:buChar char=""/>
            </a:pPr>
            <a:r>
              <a:rPr lang="en-US" sz="2800">
                <a:solidFill>
                  <a:srgbClr val="000000"/>
                </a:solidFill>
                <a:latin typeface="Tahoma"/>
              </a:rPr>
              <a:t>Fourth Outline Level</a:t>
            </a:r>
            <a:endParaRPr/>
          </a:p>
          <a:p>
            <a:pPr lvl="4">
              <a:buSzPct val="25000"/>
              <a:buFont typeface="StarSymbol"/>
              <a:buChar char=""/>
            </a:pPr>
            <a:r>
              <a:rPr lang="en-US" sz="2800">
                <a:solidFill>
                  <a:srgbClr val="000000"/>
                </a:solidFill>
                <a:latin typeface="Tahoma"/>
              </a:rPr>
              <a:t>Fifth Outline Level</a:t>
            </a:r>
            <a:endParaRPr/>
          </a:p>
          <a:p>
            <a:pPr lvl="5">
              <a:buSzPct val="25000"/>
              <a:buFont typeface="StarSymbol"/>
              <a:buChar char=""/>
            </a:pPr>
            <a:r>
              <a:rPr lang="en-US" sz="2800">
                <a:solidFill>
                  <a:srgbClr val="000000"/>
                </a:solidFill>
                <a:latin typeface="Tahoma"/>
              </a:rPr>
              <a:t>Sixth Outline Level</a:t>
            </a:r>
            <a:endParaRPr/>
          </a:p>
          <a:p>
            <a:pPr>
              <a:lnSpc>
                <a:spcPct val="100000"/>
              </a:lnSpc>
              <a:buFont typeface="StarSymbol"/>
              <a:buChar char=""/>
            </a:pPr>
            <a:r>
              <a:rPr lang="en-US" sz="2800">
                <a:solidFill>
                  <a:srgbClr val="000000"/>
                </a:solidFill>
                <a:latin typeface="Tahoma"/>
              </a:rPr>
              <a:t>Seventh Outline LevelClick to edit Master text styles</a:t>
            </a:r>
            <a:endParaRPr/>
          </a:p>
          <a:p>
            <a:pPr lvl="1">
              <a:lnSpc>
                <a:spcPct val="100000"/>
              </a:lnSpc>
              <a:buFont typeface="StarSymbol"/>
              <a:buChar char=""/>
            </a:pPr>
            <a:r>
              <a:rPr lang="en-US" sz="2400">
                <a:solidFill>
                  <a:srgbClr val="000000"/>
                </a:solidFill>
                <a:latin typeface="Tahoma"/>
              </a:rPr>
              <a:t>Second level</a:t>
            </a:r>
            <a:endParaRPr/>
          </a:p>
          <a:p>
            <a:pPr lvl="2">
              <a:lnSpc>
                <a:spcPct val="100000"/>
              </a:lnSpc>
              <a:buFont typeface="StarSymbol"/>
              <a:buChar char=""/>
            </a:pPr>
            <a:r>
              <a:rPr lang="en-US" sz="2000">
                <a:solidFill>
                  <a:srgbClr val="000000"/>
                </a:solidFill>
                <a:latin typeface="Tahoma"/>
              </a:rPr>
              <a:t>Third level</a:t>
            </a:r>
            <a:endParaRPr/>
          </a:p>
          <a:p>
            <a:pPr lvl="3">
              <a:lnSpc>
                <a:spcPct val="100000"/>
              </a:lnSpc>
              <a:buFont typeface="StarSymbol"/>
              <a:buChar char=""/>
            </a:pPr>
            <a:r>
              <a:rPr lang="en-US">
                <a:solidFill>
                  <a:srgbClr val="000000"/>
                </a:solidFill>
                <a:latin typeface="Tahoma"/>
              </a:rPr>
              <a:t>Fourth level</a:t>
            </a:r>
            <a:endParaRPr/>
          </a:p>
          <a:p>
            <a:pPr lvl="4">
              <a:lnSpc>
                <a:spcPct val="100000"/>
              </a:lnSpc>
              <a:buFont typeface="StarSymbol"/>
              <a:buChar char=""/>
            </a:pPr>
            <a:r>
              <a:rPr lang="en-US">
                <a:solidFill>
                  <a:srgbClr val="000000"/>
                </a:solidFill>
                <a:latin typeface="Tahoma"/>
              </a:rPr>
              <a:t>Fifth level</a:t>
            </a:r>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91" name="CustomShape 1"/>
          <p:cNvSpPr/>
          <p:nvPr/>
        </p:nvSpPr>
        <p:spPr>
          <a:xfrm>
            <a:off x="0" y="0"/>
            <a:ext cx="9143640" cy="6857640"/>
          </a:xfrm>
          <a:prstGeom prst="rect">
            <a:avLst/>
          </a:prstGeom>
          <a:solidFill>
            <a:srgbClr val="f1e9ad"/>
          </a:solidFill>
          <a:ln w="9360">
            <a:noFill/>
          </a:ln>
        </p:spPr>
      </p:sp>
      <p:pic>
        <p:nvPicPr>
          <p:cNvPr id="292"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293" name="CustomShape 2"/>
          <p:cNvSpPr/>
          <p:nvPr/>
        </p:nvSpPr>
        <p:spPr>
          <a:xfrm>
            <a:off x="4384800" y="6491160"/>
            <a:ext cx="183960" cy="366480"/>
          </a:xfrm>
          <a:prstGeom prst="rect">
            <a:avLst/>
          </a:prstGeom>
          <a:noFill/>
          <a:ln w="9360">
            <a:noFill/>
          </a:ln>
        </p:spPr>
      </p:sp>
      <p:sp>
        <p:nvSpPr>
          <p:cNvPr id="294" name="CustomShape 3"/>
          <p:cNvSpPr/>
          <p:nvPr/>
        </p:nvSpPr>
        <p:spPr>
          <a:xfrm>
            <a:off x="7572240" y="200160"/>
            <a:ext cx="1326960" cy="786960"/>
          </a:xfrm>
          <a:prstGeom prst="rect">
            <a:avLst/>
          </a:prstGeom>
          <a:noFill/>
          <a:ln w="9360">
            <a:noFill/>
          </a:ln>
        </p:spPr>
      </p:sp>
      <p:sp>
        <p:nvSpPr>
          <p:cNvPr id="295" name="CustomShape 4"/>
          <p:cNvSpPr/>
          <p:nvPr/>
        </p:nvSpPr>
        <p:spPr>
          <a:xfrm>
            <a:off x="7780320" y="200160"/>
            <a:ext cx="439200" cy="734760"/>
          </a:xfrm>
          <a:prstGeom prst="rect">
            <a:avLst/>
          </a:prstGeom>
          <a:solidFill>
            <a:srgbClr val="a4a510"/>
          </a:solidFill>
          <a:ln w="9360">
            <a:noFill/>
          </a:ln>
        </p:spPr>
      </p:sp>
      <p:sp>
        <p:nvSpPr>
          <p:cNvPr id="296" name="CustomShape 5"/>
          <p:cNvSpPr/>
          <p:nvPr/>
        </p:nvSpPr>
        <p:spPr>
          <a:xfrm>
            <a:off x="7572240" y="264960"/>
            <a:ext cx="334800" cy="599760"/>
          </a:xfrm>
          <a:prstGeom prst="rect">
            <a:avLst/>
          </a:prstGeom>
          <a:solidFill>
            <a:srgbClr val="f89828"/>
          </a:solidFill>
          <a:ln w="9360">
            <a:noFill/>
          </a:ln>
        </p:spPr>
      </p:sp>
      <p:sp>
        <p:nvSpPr>
          <p:cNvPr id="297" name="CustomShape 6"/>
          <p:cNvSpPr/>
          <p:nvPr/>
        </p:nvSpPr>
        <p:spPr>
          <a:xfrm>
            <a:off x="7677360" y="291960"/>
            <a:ext cx="452160" cy="516960"/>
          </a:xfrm>
          <a:prstGeom prst="rect">
            <a:avLst/>
          </a:prstGeom>
          <a:solidFill>
            <a:srgbClr val="000000"/>
          </a:solidFill>
          <a:ln w="9360">
            <a:noFill/>
          </a:ln>
        </p:spPr>
      </p:sp>
      <p:sp>
        <p:nvSpPr>
          <p:cNvPr id="298" name="CustomShape 7"/>
          <p:cNvSpPr/>
          <p:nvPr/>
        </p:nvSpPr>
        <p:spPr>
          <a:xfrm>
            <a:off x="7664400" y="505080"/>
            <a:ext cx="55440" cy="107640"/>
          </a:xfrm>
          <a:prstGeom prst="rect">
            <a:avLst/>
          </a:prstGeom>
          <a:solidFill>
            <a:srgbClr val="000000"/>
          </a:solidFill>
          <a:ln w="9360">
            <a:noFill/>
          </a:ln>
        </p:spPr>
      </p:sp>
      <p:sp>
        <p:nvSpPr>
          <p:cNvPr id="299" name="CustomShape 8"/>
          <p:cNvSpPr/>
          <p:nvPr/>
        </p:nvSpPr>
        <p:spPr>
          <a:xfrm>
            <a:off x="7867800" y="482400"/>
            <a:ext cx="183960" cy="416880"/>
          </a:xfrm>
          <a:prstGeom prst="rect">
            <a:avLst/>
          </a:prstGeom>
          <a:solidFill>
            <a:srgbClr val="000000"/>
          </a:solidFill>
          <a:ln w="9360">
            <a:noFill/>
          </a:ln>
        </p:spPr>
      </p:sp>
      <p:sp>
        <p:nvSpPr>
          <p:cNvPr id="300" name="CustomShape 9"/>
          <p:cNvSpPr/>
          <p:nvPr/>
        </p:nvSpPr>
        <p:spPr>
          <a:xfrm>
            <a:off x="7932600" y="527040"/>
            <a:ext cx="86760" cy="117000"/>
          </a:xfrm>
          <a:prstGeom prst="rect">
            <a:avLst/>
          </a:prstGeom>
          <a:solidFill>
            <a:srgbClr val="000000"/>
          </a:solidFill>
          <a:ln w="9360">
            <a:noFill/>
          </a:ln>
        </p:spPr>
      </p:sp>
      <p:sp>
        <p:nvSpPr>
          <p:cNvPr id="301" name="CustomShape 10"/>
          <p:cNvSpPr/>
          <p:nvPr/>
        </p:nvSpPr>
        <p:spPr>
          <a:xfrm>
            <a:off x="7942680" y="660240"/>
            <a:ext cx="117000" cy="66600"/>
          </a:xfrm>
          <a:prstGeom prst="rect">
            <a:avLst/>
          </a:prstGeom>
          <a:solidFill>
            <a:srgbClr val="000000"/>
          </a:solidFill>
          <a:ln w="9360">
            <a:noFill/>
          </a:ln>
        </p:spPr>
      </p:sp>
      <p:sp>
        <p:nvSpPr>
          <p:cNvPr id="302" name="CustomShape 11"/>
          <p:cNvSpPr/>
          <p:nvPr/>
        </p:nvSpPr>
        <p:spPr>
          <a:xfrm>
            <a:off x="8164800" y="474480"/>
            <a:ext cx="59760" cy="334800"/>
          </a:xfrm>
          <a:prstGeom prst="rect">
            <a:avLst/>
          </a:prstGeom>
          <a:solidFill>
            <a:srgbClr val="000000"/>
          </a:solidFill>
          <a:ln w="9360">
            <a:noFill/>
          </a:ln>
        </p:spPr>
      </p:sp>
      <p:sp>
        <p:nvSpPr>
          <p:cNvPr id="303" name="CustomShape 12"/>
          <p:cNvSpPr/>
          <p:nvPr/>
        </p:nvSpPr>
        <p:spPr>
          <a:xfrm>
            <a:off x="8242200" y="474480"/>
            <a:ext cx="16920" cy="334800"/>
          </a:xfrm>
          <a:prstGeom prst="rect">
            <a:avLst/>
          </a:prstGeom>
          <a:solidFill>
            <a:srgbClr val="000000"/>
          </a:solidFill>
          <a:ln w="9360">
            <a:noFill/>
          </a:ln>
        </p:spPr>
      </p:sp>
      <p:sp>
        <p:nvSpPr>
          <p:cNvPr id="304" name="CustomShape 13"/>
          <p:cNvSpPr/>
          <p:nvPr/>
        </p:nvSpPr>
        <p:spPr>
          <a:xfrm>
            <a:off x="8294760" y="474480"/>
            <a:ext cx="77760" cy="334800"/>
          </a:xfrm>
          <a:prstGeom prst="rect">
            <a:avLst/>
          </a:prstGeom>
          <a:solidFill>
            <a:srgbClr val="000000"/>
          </a:solidFill>
          <a:ln w="9360">
            <a:noFill/>
          </a:ln>
        </p:spPr>
      </p:sp>
      <p:sp>
        <p:nvSpPr>
          <p:cNvPr id="305" name="CustomShape 14"/>
          <p:cNvSpPr/>
          <p:nvPr/>
        </p:nvSpPr>
        <p:spPr>
          <a:xfrm>
            <a:off x="8404200" y="474480"/>
            <a:ext cx="67680" cy="334800"/>
          </a:xfrm>
          <a:prstGeom prst="rect">
            <a:avLst/>
          </a:prstGeom>
          <a:solidFill>
            <a:srgbClr val="000000"/>
          </a:solidFill>
          <a:ln w="9360">
            <a:noFill/>
          </a:ln>
        </p:spPr>
      </p:sp>
      <p:sp>
        <p:nvSpPr>
          <p:cNvPr id="306" name="CustomShape 15"/>
          <p:cNvSpPr/>
          <p:nvPr/>
        </p:nvSpPr>
        <p:spPr>
          <a:xfrm>
            <a:off x="8477280" y="474480"/>
            <a:ext cx="151920" cy="334800"/>
          </a:xfrm>
          <a:prstGeom prst="rect">
            <a:avLst/>
          </a:prstGeom>
          <a:solidFill>
            <a:srgbClr val="000000"/>
          </a:solidFill>
          <a:ln w="9360">
            <a:noFill/>
          </a:ln>
        </p:spPr>
      </p:sp>
      <p:sp>
        <p:nvSpPr>
          <p:cNvPr id="307" name="CustomShape 16"/>
          <p:cNvSpPr/>
          <p:nvPr/>
        </p:nvSpPr>
        <p:spPr>
          <a:xfrm>
            <a:off x="8647200" y="474480"/>
            <a:ext cx="16920" cy="334800"/>
          </a:xfrm>
          <a:prstGeom prst="rect">
            <a:avLst/>
          </a:prstGeom>
          <a:solidFill>
            <a:srgbClr val="000000"/>
          </a:solidFill>
          <a:ln w="9360">
            <a:noFill/>
          </a:ln>
        </p:spPr>
      </p:sp>
      <p:sp>
        <p:nvSpPr>
          <p:cNvPr id="308" name="CustomShape 17"/>
          <p:cNvSpPr/>
          <p:nvPr/>
        </p:nvSpPr>
        <p:spPr>
          <a:xfrm>
            <a:off x="8691480" y="474480"/>
            <a:ext cx="77760" cy="339480"/>
          </a:xfrm>
          <a:prstGeom prst="rect">
            <a:avLst/>
          </a:prstGeom>
          <a:solidFill>
            <a:srgbClr val="000000"/>
          </a:solidFill>
          <a:ln w="9360">
            <a:noFill/>
          </a:ln>
        </p:spPr>
      </p:sp>
      <p:sp>
        <p:nvSpPr>
          <p:cNvPr id="309" name="CustomShape 18"/>
          <p:cNvSpPr/>
          <p:nvPr/>
        </p:nvSpPr>
        <p:spPr>
          <a:xfrm>
            <a:off x="8794440" y="474480"/>
            <a:ext cx="64800" cy="334800"/>
          </a:xfrm>
          <a:prstGeom prst="rect">
            <a:avLst/>
          </a:prstGeom>
          <a:solidFill>
            <a:srgbClr val="000000"/>
          </a:solidFill>
          <a:ln w="9360">
            <a:noFill/>
          </a:ln>
        </p:spPr>
      </p:sp>
      <p:sp>
        <p:nvSpPr>
          <p:cNvPr id="310" name="CustomShape 19"/>
          <p:cNvSpPr/>
          <p:nvPr/>
        </p:nvSpPr>
        <p:spPr>
          <a:xfrm>
            <a:off x="8159760" y="830160"/>
            <a:ext cx="21600" cy="56880"/>
          </a:xfrm>
          <a:prstGeom prst="rect">
            <a:avLst/>
          </a:prstGeom>
          <a:solidFill>
            <a:srgbClr val="000000"/>
          </a:solidFill>
          <a:ln w="9360">
            <a:noFill/>
          </a:ln>
        </p:spPr>
      </p:sp>
      <p:sp>
        <p:nvSpPr>
          <p:cNvPr id="311" name="CustomShape 20"/>
          <p:cNvSpPr/>
          <p:nvPr/>
        </p:nvSpPr>
        <p:spPr>
          <a:xfrm>
            <a:off x="8224920" y="830160"/>
            <a:ext cx="29880" cy="56880"/>
          </a:xfrm>
          <a:prstGeom prst="rect">
            <a:avLst/>
          </a:prstGeom>
          <a:solidFill>
            <a:srgbClr val="000000"/>
          </a:solidFill>
          <a:ln w="9360">
            <a:noFill/>
          </a:ln>
        </p:spPr>
      </p:sp>
      <p:sp>
        <p:nvSpPr>
          <p:cNvPr id="312" name="CustomShape 21"/>
          <p:cNvSpPr/>
          <p:nvPr/>
        </p:nvSpPr>
        <p:spPr>
          <a:xfrm>
            <a:off x="8299080" y="830160"/>
            <a:ext cx="32760" cy="51840"/>
          </a:xfrm>
          <a:prstGeom prst="rect">
            <a:avLst/>
          </a:prstGeom>
          <a:solidFill>
            <a:srgbClr val="000000"/>
          </a:solidFill>
          <a:ln w="9360">
            <a:noFill/>
          </a:ln>
        </p:spPr>
      </p:sp>
      <p:sp>
        <p:nvSpPr>
          <p:cNvPr id="313" name="CustomShape 22"/>
          <p:cNvSpPr/>
          <p:nvPr/>
        </p:nvSpPr>
        <p:spPr>
          <a:xfrm>
            <a:off x="8377200" y="830160"/>
            <a:ext cx="39600" cy="51840"/>
          </a:xfrm>
          <a:prstGeom prst="rect">
            <a:avLst/>
          </a:prstGeom>
          <a:solidFill>
            <a:srgbClr val="000000"/>
          </a:solidFill>
          <a:ln w="9360">
            <a:noFill/>
          </a:ln>
        </p:spPr>
      </p:sp>
      <p:sp>
        <p:nvSpPr>
          <p:cNvPr id="314" name="CustomShape 23"/>
          <p:cNvSpPr/>
          <p:nvPr/>
        </p:nvSpPr>
        <p:spPr>
          <a:xfrm>
            <a:off x="8460000" y="830160"/>
            <a:ext cx="26640" cy="56880"/>
          </a:xfrm>
          <a:prstGeom prst="rect">
            <a:avLst/>
          </a:prstGeom>
          <a:solidFill>
            <a:srgbClr val="000000"/>
          </a:solidFill>
          <a:ln w="9360">
            <a:noFill/>
          </a:ln>
        </p:spPr>
      </p:sp>
      <p:sp>
        <p:nvSpPr>
          <p:cNvPr id="315" name="CustomShape 24"/>
          <p:cNvSpPr/>
          <p:nvPr/>
        </p:nvSpPr>
        <p:spPr>
          <a:xfrm>
            <a:off x="8534160" y="830160"/>
            <a:ext cx="24840" cy="51840"/>
          </a:xfrm>
          <a:prstGeom prst="rect">
            <a:avLst/>
          </a:prstGeom>
          <a:solidFill>
            <a:srgbClr val="000000"/>
          </a:solidFill>
          <a:ln w="9360">
            <a:noFill/>
          </a:ln>
        </p:spPr>
      </p:sp>
      <p:sp>
        <p:nvSpPr>
          <p:cNvPr id="316" name="CustomShape 25"/>
          <p:cNvSpPr/>
          <p:nvPr/>
        </p:nvSpPr>
        <p:spPr>
          <a:xfrm>
            <a:off x="8604360" y="830160"/>
            <a:ext cx="7560" cy="51840"/>
          </a:xfrm>
          <a:prstGeom prst="rect">
            <a:avLst/>
          </a:prstGeom>
          <a:solidFill>
            <a:srgbClr val="000000"/>
          </a:solidFill>
          <a:ln w="9360">
            <a:noFill/>
          </a:ln>
        </p:spPr>
      </p:sp>
      <p:sp>
        <p:nvSpPr>
          <p:cNvPr id="317" name="CustomShape 26"/>
          <p:cNvSpPr/>
          <p:nvPr/>
        </p:nvSpPr>
        <p:spPr>
          <a:xfrm>
            <a:off x="8655120" y="830160"/>
            <a:ext cx="21600" cy="51840"/>
          </a:xfrm>
          <a:prstGeom prst="rect">
            <a:avLst/>
          </a:prstGeom>
          <a:solidFill>
            <a:srgbClr val="000000"/>
          </a:solidFill>
          <a:ln w="9360">
            <a:noFill/>
          </a:ln>
        </p:spPr>
      </p:sp>
      <p:sp>
        <p:nvSpPr>
          <p:cNvPr id="318" name="CustomShape 27"/>
          <p:cNvSpPr/>
          <p:nvPr/>
        </p:nvSpPr>
        <p:spPr>
          <a:xfrm>
            <a:off x="8720280" y="830160"/>
            <a:ext cx="9360" cy="51840"/>
          </a:xfrm>
          <a:prstGeom prst="rect">
            <a:avLst/>
          </a:prstGeom>
          <a:solidFill>
            <a:srgbClr val="000000"/>
          </a:solidFill>
          <a:ln w="9360">
            <a:noFill/>
          </a:ln>
        </p:spPr>
      </p:sp>
      <p:sp>
        <p:nvSpPr>
          <p:cNvPr id="319" name="CustomShape 28"/>
          <p:cNvSpPr/>
          <p:nvPr/>
        </p:nvSpPr>
        <p:spPr>
          <a:xfrm>
            <a:off x="8777520" y="830160"/>
            <a:ext cx="16920" cy="51840"/>
          </a:xfrm>
          <a:prstGeom prst="rect">
            <a:avLst/>
          </a:prstGeom>
          <a:solidFill>
            <a:srgbClr val="000000"/>
          </a:solidFill>
          <a:ln w="9360">
            <a:noFill/>
          </a:ln>
        </p:spPr>
      </p:sp>
      <p:sp>
        <p:nvSpPr>
          <p:cNvPr id="320" name="CustomShape 29"/>
          <p:cNvSpPr/>
          <p:nvPr/>
        </p:nvSpPr>
        <p:spPr>
          <a:xfrm>
            <a:off x="8839440" y="830160"/>
            <a:ext cx="24840" cy="56880"/>
          </a:xfrm>
          <a:prstGeom prst="rect">
            <a:avLst/>
          </a:prstGeom>
          <a:solidFill>
            <a:srgbClr val="000000"/>
          </a:solidFill>
          <a:ln w="9360">
            <a:noFill/>
          </a:ln>
        </p:spPr>
      </p:sp>
      <p:sp>
        <p:nvSpPr>
          <p:cNvPr id="321" name="CustomShape 30"/>
          <p:cNvSpPr/>
          <p:nvPr/>
        </p:nvSpPr>
        <p:spPr>
          <a:xfrm>
            <a:off x="8877600" y="827280"/>
            <a:ext cx="21600" cy="20520"/>
          </a:xfrm>
          <a:prstGeom prst="rect">
            <a:avLst/>
          </a:prstGeom>
          <a:solidFill>
            <a:srgbClr val="000000"/>
          </a:solidFill>
          <a:ln w="9360">
            <a:noFill/>
          </a:ln>
        </p:spPr>
      </p:sp>
      <p:sp>
        <p:nvSpPr>
          <p:cNvPr id="322" name="CustomShape 31"/>
          <p:cNvSpPr/>
          <p:nvPr/>
        </p:nvSpPr>
        <p:spPr>
          <a:xfrm>
            <a:off x="8294760" y="939600"/>
            <a:ext cx="43920" cy="29880"/>
          </a:xfrm>
          <a:prstGeom prst="rect">
            <a:avLst/>
          </a:prstGeom>
          <a:solidFill>
            <a:srgbClr val="000000"/>
          </a:solidFill>
          <a:ln w="9360">
            <a:noFill/>
          </a:ln>
        </p:spPr>
      </p:sp>
      <p:sp>
        <p:nvSpPr>
          <p:cNvPr id="323" name="CustomShape 32"/>
          <p:cNvSpPr/>
          <p:nvPr/>
        </p:nvSpPr>
        <p:spPr>
          <a:xfrm>
            <a:off x="8339040" y="939600"/>
            <a:ext cx="42480" cy="29880"/>
          </a:xfrm>
          <a:prstGeom prst="rect">
            <a:avLst/>
          </a:prstGeom>
          <a:solidFill>
            <a:srgbClr val="000000"/>
          </a:solidFill>
          <a:ln w="9360">
            <a:noFill/>
          </a:ln>
        </p:spPr>
      </p:sp>
      <p:sp>
        <p:nvSpPr>
          <p:cNvPr id="324" name="CustomShape 33"/>
          <p:cNvSpPr/>
          <p:nvPr/>
        </p:nvSpPr>
        <p:spPr>
          <a:xfrm>
            <a:off x="8386920" y="939600"/>
            <a:ext cx="37800" cy="29880"/>
          </a:xfrm>
          <a:prstGeom prst="rect">
            <a:avLst/>
          </a:prstGeom>
          <a:solidFill>
            <a:srgbClr val="000000"/>
          </a:solidFill>
          <a:ln w="9360">
            <a:noFill/>
          </a:ln>
        </p:spPr>
      </p:sp>
      <p:sp>
        <p:nvSpPr>
          <p:cNvPr id="325" name="CustomShape 34"/>
          <p:cNvSpPr/>
          <p:nvPr/>
        </p:nvSpPr>
        <p:spPr>
          <a:xfrm>
            <a:off x="8425080" y="962280"/>
            <a:ext cx="4680" cy="7560"/>
          </a:xfrm>
          <a:prstGeom prst="ellipse">
            <a:avLst/>
          </a:prstGeom>
          <a:solidFill>
            <a:srgbClr val="000000"/>
          </a:solidFill>
          <a:ln w="9360">
            <a:noFill/>
          </a:ln>
        </p:spPr>
      </p:sp>
      <p:sp>
        <p:nvSpPr>
          <p:cNvPr id="326" name="CustomShape 35"/>
          <p:cNvSpPr/>
          <p:nvPr/>
        </p:nvSpPr>
        <p:spPr>
          <a:xfrm>
            <a:off x="8429760" y="922320"/>
            <a:ext cx="39600" cy="64800"/>
          </a:xfrm>
          <a:prstGeom prst="rect">
            <a:avLst/>
          </a:prstGeom>
          <a:solidFill>
            <a:srgbClr val="000000"/>
          </a:solidFill>
          <a:ln w="9360">
            <a:noFill/>
          </a:ln>
        </p:spPr>
      </p:sp>
      <p:sp>
        <p:nvSpPr>
          <p:cNvPr id="327" name="CustomShape 36"/>
          <p:cNvSpPr/>
          <p:nvPr/>
        </p:nvSpPr>
        <p:spPr>
          <a:xfrm>
            <a:off x="8472240" y="939600"/>
            <a:ext cx="26640" cy="29880"/>
          </a:xfrm>
          <a:prstGeom prst="rect">
            <a:avLst/>
          </a:prstGeom>
          <a:solidFill>
            <a:srgbClr val="000000"/>
          </a:solidFill>
          <a:ln w="9360">
            <a:noFill/>
          </a:ln>
        </p:spPr>
      </p:sp>
      <p:sp>
        <p:nvSpPr>
          <p:cNvPr id="328" name="CustomShape 37"/>
          <p:cNvSpPr/>
          <p:nvPr/>
        </p:nvSpPr>
        <p:spPr>
          <a:xfrm>
            <a:off x="8499240" y="939600"/>
            <a:ext cx="20520" cy="29880"/>
          </a:xfrm>
          <a:prstGeom prst="rect">
            <a:avLst/>
          </a:prstGeom>
          <a:solidFill>
            <a:srgbClr val="000000"/>
          </a:solidFill>
          <a:ln w="9360">
            <a:noFill/>
          </a:ln>
        </p:spPr>
      </p:sp>
      <p:sp>
        <p:nvSpPr>
          <p:cNvPr id="329" name="CustomShape 38"/>
          <p:cNvSpPr/>
          <p:nvPr/>
        </p:nvSpPr>
        <p:spPr>
          <a:xfrm>
            <a:off x="8525160" y="939600"/>
            <a:ext cx="39600" cy="29880"/>
          </a:xfrm>
          <a:prstGeom prst="rect">
            <a:avLst/>
          </a:prstGeom>
          <a:solidFill>
            <a:srgbClr val="000000"/>
          </a:solidFill>
          <a:ln w="9360">
            <a:noFill/>
          </a:ln>
        </p:spPr>
      </p:sp>
      <p:sp>
        <p:nvSpPr>
          <p:cNvPr id="330" name="CustomShape 39"/>
          <p:cNvSpPr/>
          <p:nvPr/>
        </p:nvSpPr>
        <p:spPr>
          <a:xfrm>
            <a:off x="8569440" y="927360"/>
            <a:ext cx="12600" cy="42480"/>
          </a:xfrm>
          <a:prstGeom prst="rect">
            <a:avLst/>
          </a:prstGeom>
          <a:solidFill>
            <a:srgbClr val="000000"/>
          </a:solidFill>
          <a:ln w="9360">
            <a:noFill/>
          </a:ln>
        </p:spPr>
      </p:sp>
      <p:sp>
        <p:nvSpPr>
          <p:cNvPr id="331" name="CustomShape 40"/>
          <p:cNvSpPr/>
          <p:nvPr/>
        </p:nvSpPr>
        <p:spPr>
          <a:xfrm>
            <a:off x="8587080" y="939600"/>
            <a:ext cx="16920" cy="29880"/>
          </a:xfrm>
          <a:prstGeom prst="rect">
            <a:avLst/>
          </a:prstGeom>
          <a:solidFill>
            <a:srgbClr val="000000"/>
          </a:solidFill>
          <a:ln w="9360">
            <a:noFill/>
          </a:ln>
        </p:spPr>
      </p:sp>
      <p:sp>
        <p:nvSpPr>
          <p:cNvPr id="332" name="CustomShape 41"/>
          <p:cNvSpPr/>
          <p:nvPr/>
        </p:nvSpPr>
        <p:spPr>
          <a:xfrm>
            <a:off x="8607240" y="939600"/>
            <a:ext cx="26640" cy="29880"/>
          </a:xfrm>
          <a:prstGeom prst="rect">
            <a:avLst/>
          </a:prstGeom>
          <a:solidFill>
            <a:srgbClr val="000000"/>
          </a:solidFill>
          <a:ln w="9360">
            <a:noFill/>
          </a:ln>
        </p:spPr>
      </p:sp>
      <p:sp>
        <p:nvSpPr>
          <p:cNvPr id="333" name="CustomShape 42"/>
          <p:cNvSpPr/>
          <p:nvPr/>
        </p:nvSpPr>
        <p:spPr>
          <a:xfrm>
            <a:off x="8634240" y="962280"/>
            <a:ext cx="7560" cy="7560"/>
          </a:xfrm>
          <a:prstGeom prst="ellipse">
            <a:avLst/>
          </a:prstGeom>
          <a:solidFill>
            <a:srgbClr val="000000"/>
          </a:solidFill>
          <a:ln w="9360">
            <a:noFill/>
          </a:ln>
        </p:spPr>
      </p:sp>
      <p:sp>
        <p:nvSpPr>
          <p:cNvPr id="334" name="CustomShape 43"/>
          <p:cNvSpPr/>
          <p:nvPr/>
        </p:nvSpPr>
        <p:spPr>
          <a:xfrm>
            <a:off x="8652240" y="939600"/>
            <a:ext cx="24840" cy="29880"/>
          </a:xfrm>
          <a:prstGeom prst="rect">
            <a:avLst/>
          </a:prstGeom>
          <a:solidFill>
            <a:srgbClr val="000000"/>
          </a:solidFill>
          <a:ln w="9360">
            <a:noFill/>
          </a:ln>
        </p:spPr>
      </p:sp>
      <p:sp>
        <p:nvSpPr>
          <p:cNvPr id="335" name="CustomShape 44"/>
          <p:cNvSpPr/>
          <p:nvPr/>
        </p:nvSpPr>
        <p:spPr>
          <a:xfrm>
            <a:off x="8682120" y="939600"/>
            <a:ext cx="21600" cy="29880"/>
          </a:xfrm>
          <a:prstGeom prst="rect">
            <a:avLst/>
          </a:prstGeom>
          <a:solidFill>
            <a:srgbClr val="000000"/>
          </a:solidFill>
          <a:ln w="9360">
            <a:noFill/>
          </a:ln>
        </p:spPr>
      </p:sp>
      <p:sp>
        <p:nvSpPr>
          <p:cNvPr id="336" name="CustomShape 45"/>
          <p:cNvSpPr/>
          <p:nvPr/>
        </p:nvSpPr>
        <p:spPr>
          <a:xfrm>
            <a:off x="8699400" y="939600"/>
            <a:ext cx="34560" cy="47520"/>
          </a:xfrm>
          <a:prstGeom prst="rect">
            <a:avLst/>
          </a:prstGeom>
          <a:solidFill>
            <a:srgbClr val="000000"/>
          </a:solidFill>
          <a:ln w="9360">
            <a:noFill/>
          </a:ln>
        </p:spPr>
      </p:sp>
      <p:sp>
        <p:nvSpPr>
          <p:cNvPr id="337" name="PlaceHolder 46"/>
          <p:cNvSpPr>
            <a:spLocks noGrp="1"/>
          </p:cNvSpPr>
          <p:nvPr>
            <p:ph type="title"/>
          </p:nvPr>
        </p:nvSpPr>
        <p:spPr>
          <a:xfrm>
            <a:off x="291960" y="368280"/>
            <a:ext cx="8172000" cy="1055160"/>
          </a:xfrm>
          <a:prstGeom prst="rect">
            <a:avLst/>
          </a:prstGeom>
        </p:spPr>
        <p:txBody>
          <a:bodyPr/>
          <a:p>
            <a:pPr>
              <a:lnSpc>
                <a:spcPct val="85000"/>
              </a:lnSpc>
            </a:pPr>
            <a:r>
              <a:rPr lang="en-US" sz="3200">
                <a:solidFill>
                  <a:srgbClr val="866a32"/>
                </a:solidFill>
                <a:latin typeface="Impact"/>
              </a:rPr>
              <a:t>Click to edit the title text formatClick to edit Master title style</a:t>
            </a:r>
            <a:endParaRPr/>
          </a:p>
        </p:txBody>
      </p:sp>
      <p:sp>
        <p:nvSpPr>
          <p:cNvPr id="338" name="PlaceHolder 47"/>
          <p:cNvSpPr>
            <a:spLocks noGrp="1"/>
          </p:cNvSpPr>
          <p:nvPr>
            <p:ph type="body"/>
          </p:nvPr>
        </p:nvSpPr>
        <p:spPr>
          <a:xfrm>
            <a:off x="299880" y="1276200"/>
            <a:ext cx="3847680" cy="46065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
        <p:nvSpPr>
          <p:cNvPr id="339" name="PlaceHolder 48"/>
          <p:cNvSpPr>
            <a:spLocks noGrp="1"/>
          </p:cNvSpPr>
          <p:nvPr>
            <p:ph type="body"/>
          </p:nvPr>
        </p:nvSpPr>
        <p:spPr>
          <a:xfrm>
            <a:off x="4300560" y="1276200"/>
            <a:ext cx="3847680" cy="46065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74" name="CustomShape 1"/>
          <p:cNvSpPr/>
          <p:nvPr/>
        </p:nvSpPr>
        <p:spPr>
          <a:xfrm>
            <a:off x="0" y="0"/>
            <a:ext cx="9143640" cy="6857640"/>
          </a:xfrm>
          <a:prstGeom prst="rect">
            <a:avLst/>
          </a:prstGeom>
          <a:solidFill>
            <a:srgbClr val="f1e9ad"/>
          </a:solidFill>
          <a:ln w="9360">
            <a:noFill/>
          </a:ln>
        </p:spPr>
      </p:sp>
      <p:pic>
        <p:nvPicPr>
          <p:cNvPr id="375"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376" name="CustomShape 2"/>
          <p:cNvSpPr/>
          <p:nvPr/>
        </p:nvSpPr>
        <p:spPr>
          <a:xfrm>
            <a:off x="4384800" y="6491160"/>
            <a:ext cx="183960" cy="366480"/>
          </a:xfrm>
          <a:prstGeom prst="rect">
            <a:avLst/>
          </a:prstGeom>
          <a:noFill/>
          <a:ln w="9360">
            <a:noFill/>
          </a:ln>
        </p:spPr>
      </p:sp>
      <p:sp>
        <p:nvSpPr>
          <p:cNvPr id="377" name="CustomShape 3"/>
          <p:cNvSpPr/>
          <p:nvPr/>
        </p:nvSpPr>
        <p:spPr>
          <a:xfrm>
            <a:off x="7572240" y="200160"/>
            <a:ext cx="1326960" cy="786960"/>
          </a:xfrm>
          <a:prstGeom prst="rect">
            <a:avLst/>
          </a:prstGeom>
          <a:noFill/>
          <a:ln w="9360">
            <a:noFill/>
          </a:ln>
        </p:spPr>
      </p:sp>
      <p:sp>
        <p:nvSpPr>
          <p:cNvPr id="378" name="CustomShape 4"/>
          <p:cNvSpPr/>
          <p:nvPr/>
        </p:nvSpPr>
        <p:spPr>
          <a:xfrm>
            <a:off x="7780320" y="200160"/>
            <a:ext cx="439200" cy="734760"/>
          </a:xfrm>
          <a:prstGeom prst="rect">
            <a:avLst/>
          </a:prstGeom>
          <a:solidFill>
            <a:srgbClr val="a4a510"/>
          </a:solidFill>
          <a:ln w="9360">
            <a:noFill/>
          </a:ln>
        </p:spPr>
      </p:sp>
      <p:sp>
        <p:nvSpPr>
          <p:cNvPr id="379" name="CustomShape 5"/>
          <p:cNvSpPr/>
          <p:nvPr/>
        </p:nvSpPr>
        <p:spPr>
          <a:xfrm>
            <a:off x="7572240" y="264960"/>
            <a:ext cx="334800" cy="599760"/>
          </a:xfrm>
          <a:prstGeom prst="rect">
            <a:avLst/>
          </a:prstGeom>
          <a:solidFill>
            <a:srgbClr val="f89828"/>
          </a:solidFill>
          <a:ln w="9360">
            <a:noFill/>
          </a:ln>
        </p:spPr>
      </p:sp>
      <p:sp>
        <p:nvSpPr>
          <p:cNvPr id="380" name="CustomShape 6"/>
          <p:cNvSpPr/>
          <p:nvPr/>
        </p:nvSpPr>
        <p:spPr>
          <a:xfrm>
            <a:off x="7677360" y="291960"/>
            <a:ext cx="452160" cy="516960"/>
          </a:xfrm>
          <a:prstGeom prst="rect">
            <a:avLst/>
          </a:prstGeom>
          <a:solidFill>
            <a:srgbClr val="000000"/>
          </a:solidFill>
          <a:ln w="9360">
            <a:noFill/>
          </a:ln>
        </p:spPr>
      </p:sp>
      <p:sp>
        <p:nvSpPr>
          <p:cNvPr id="381" name="CustomShape 7"/>
          <p:cNvSpPr/>
          <p:nvPr/>
        </p:nvSpPr>
        <p:spPr>
          <a:xfrm>
            <a:off x="7664400" y="505080"/>
            <a:ext cx="55440" cy="107640"/>
          </a:xfrm>
          <a:prstGeom prst="rect">
            <a:avLst/>
          </a:prstGeom>
          <a:solidFill>
            <a:srgbClr val="000000"/>
          </a:solidFill>
          <a:ln w="9360">
            <a:noFill/>
          </a:ln>
        </p:spPr>
      </p:sp>
      <p:sp>
        <p:nvSpPr>
          <p:cNvPr id="382" name="CustomShape 8"/>
          <p:cNvSpPr/>
          <p:nvPr/>
        </p:nvSpPr>
        <p:spPr>
          <a:xfrm>
            <a:off x="7867800" y="482400"/>
            <a:ext cx="183960" cy="416880"/>
          </a:xfrm>
          <a:prstGeom prst="rect">
            <a:avLst/>
          </a:prstGeom>
          <a:solidFill>
            <a:srgbClr val="000000"/>
          </a:solidFill>
          <a:ln w="9360">
            <a:noFill/>
          </a:ln>
        </p:spPr>
      </p:sp>
      <p:sp>
        <p:nvSpPr>
          <p:cNvPr id="383" name="CustomShape 9"/>
          <p:cNvSpPr/>
          <p:nvPr/>
        </p:nvSpPr>
        <p:spPr>
          <a:xfrm>
            <a:off x="7932600" y="527040"/>
            <a:ext cx="86760" cy="117000"/>
          </a:xfrm>
          <a:prstGeom prst="rect">
            <a:avLst/>
          </a:prstGeom>
          <a:solidFill>
            <a:srgbClr val="000000"/>
          </a:solidFill>
          <a:ln w="9360">
            <a:noFill/>
          </a:ln>
        </p:spPr>
      </p:sp>
      <p:sp>
        <p:nvSpPr>
          <p:cNvPr id="384" name="CustomShape 10"/>
          <p:cNvSpPr/>
          <p:nvPr/>
        </p:nvSpPr>
        <p:spPr>
          <a:xfrm>
            <a:off x="7942680" y="660240"/>
            <a:ext cx="117000" cy="66600"/>
          </a:xfrm>
          <a:prstGeom prst="rect">
            <a:avLst/>
          </a:prstGeom>
          <a:solidFill>
            <a:srgbClr val="000000"/>
          </a:solidFill>
          <a:ln w="9360">
            <a:noFill/>
          </a:ln>
        </p:spPr>
      </p:sp>
      <p:sp>
        <p:nvSpPr>
          <p:cNvPr id="385" name="CustomShape 11"/>
          <p:cNvSpPr/>
          <p:nvPr/>
        </p:nvSpPr>
        <p:spPr>
          <a:xfrm>
            <a:off x="8164800" y="474480"/>
            <a:ext cx="59760" cy="334800"/>
          </a:xfrm>
          <a:prstGeom prst="rect">
            <a:avLst/>
          </a:prstGeom>
          <a:solidFill>
            <a:srgbClr val="000000"/>
          </a:solidFill>
          <a:ln w="9360">
            <a:noFill/>
          </a:ln>
        </p:spPr>
      </p:sp>
      <p:sp>
        <p:nvSpPr>
          <p:cNvPr id="386" name="CustomShape 12"/>
          <p:cNvSpPr/>
          <p:nvPr/>
        </p:nvSpPr>
        <p:spPr>
          <a:xfrm>
            <a:off x="8242200" y="474480"/>
            <a:ext cx="16920" cy="334800"/>
          </a:xfrm>
          <a:prstGeom prst="rect">
            <a:avLst/>
          </a:prstGeom>
          <a:solidFill>
            <a:srgbClr val="000000"/>
          </a:solidFill>
          <a:ln w="9360">
            <a:noFill/>
          </a:ln>
        </p:spPr>
      </p:sp>
      <p:sp>
        <p:nvSpPr>
          <p:cNvPr id="387" name="CustomShape 13"/>
          <p:cNvSpPr/>
          <p:nvPr/>
        </p:nvSpPr>
        <p:spPr>
          <a:xfrm>
            <a:off x="8294760" y="474480"/>
            <a:ext cx="77760" cy="334800"/>
          </a:xfrm>
          <a:prstGeom prst="rect">
            <a:avLst/>
          </a:prstGeom>
          <a:solidFill>
            <a:srgbClr val="000000"/>
          </a:solidFill>
          <a:ln w="9360">
            <a:noFill/>
          </a:ln>
        </p:spPr>
      </p:sp>
      <p:sp>
        <p:nvSpPr>
          <p:cNvPr id="388" name="CustomShape 14"/>
          <p:cNvSpPr/>
          <p:nvPr/>
        </p:nvSpPr>
        <p:spPr>
          <a:xfrm>
            <a:off x="8404200" y="474480"/>
            <a:ext cx="67680" cy="334800"/>
          </a:xfrm>
          <a:prstGeom prst="rect">
            <a:avLst/>
          </a:prstGeom>
          <a:solidFill>
            <a:srgbClr val="000000"/>
          </a:solidFill>
          <a:ln w="9360">
            <a:noFill/>
          </a:ln>
        </p:spPr>
      </p:sp>
      <p:sp>
        <p:nvSpPr>
          <p:cNvPr id="389" name="CustomShape 15"/>
          <p:cNvSpPr/>
          <p:nvPr/>
        </p:nvSpPr>
        <p:spPr>
          <a:xfrm>
            <a:off x="8477280" y="474480"/>
            <a:ext cx="151920" cy="334800"/>
          </a:xfrm>
          <a:prstGeom prst="rect">
            <a:avLst/>
          </a:prstGeom>
          <a:solidFill>
            <a:srgbClr val="000000"/>
          </a:solidFill>
          <a:ln w="9360">
            <a:noFill/>
          </a:ln>
        </p:spPr>
      </p:sp>
      <p:sp>
        <p:nvSpPr>
          <p:cNvPr id="390" name="CustomShape 16"/>
          <p:cNvSpPr/>
          <p:nvPr/>
        </p:nvSpPr>
        <p:spPr>
          <a:xfrm>
            <a:off x="8647200" y="474480"/>
            <a:ext cx="16920" cy="334800"/>
          </a:xfrm>
          <a:prstGeom prst="rect">
            <a:avLst/>
          </a:prstGeom>
          <a:solidFill>
            <a:srgbClr val="000000"/>
          </a:solidFill>
          <a:ln w="9360">
            <a:noFill/>
          </a:ln>
        </p:spPr>
      </p:sp>
      <p:sp>
        <p:nvSpPr>
          <p:cNvPr id="391" name="CustomShape 17"/>
          <p:cNvSpPr/>
          <p:nvPr/>
        </p:nvSpPr>
        <p:spPr>
          <a:xfrm>
            <a:off x="8691480" y="474480"/>
            <a:ext cx="77760" cy="339480"/>
          </a:xfrm>
          <a:prstGeom prst="rect">
            <a:avLst/>
          </a:prstGeom>
          <a:solidFill>
            <a:srgbClr val="000000"/>
          </a:solidFill>
          <a:ln w="9360">
            <a:noFill/>
          </a:ln>
        </p:spPr>
      </p:sp>
      <p:sp>
        <p:nvSpPr>
          <p:cNvPr id="392" name="CustomShape 18"/>
          <p:cNvSpPr/>
          <p:nvPr/>
        </p:nvSpPr>
        <p:spPr>
          <a:xfrm>
            <a:off x="8794440" y="474480"/>
            <a:ext cx="64800" cy="334800"/>
          </a:xfrm>
          <a:prstGeom prst="rect">
            <a:avLst/>
          </a:prstGeom>
          <a:solidFill>
            <a:srgbClr val="000000"/>
          </a:solidFill>
          <a:ln w="9360">
            <a:noFill/>
          </a:ln>
        </p:spPr>
      </p:sp>
      <p:sp>
        <p:nvSpPr>
          <p:cNvPr id="393" name="CustomShape 19"/>
          <p:cNvSpPr/>
          <p:nvPr/>
        </p:nvSpPr>
        <p:spPr>
          <a:xfrm>
            <a:off x="8159760" y="830160"/>
            <a:ext cx="21600" cy="56880"/>
          </a:xfrm>
          <a:prstGeom prst="rect">
            <a:avLst/>
          </a:prstGeom>
          <a:solidFill>
            <a:srgbClr val="000000"/>
          </a:solidFill>
          <a:ln w="9360">
            <a:noFill/>
          </a:ln>
        </p:spPr>
      </p:sp>
      <p:sp>
        <p:nvSpPr>
          <p:cNvPr id="394" name="CustomShape 20"/>
          <p:cNvSpPr/>
          <p:nvPr/>
        </p:nvSpPr>
        <p:spPr>
          <a:xfrm>
            <a:off x="8224920" y="830160"/>
            <a:ext cx="29880" cy="56880"/>
          </a:xfrm>
          <a:prstGeom prst="rect">
            <a:avLst/>
          </a:prstGeom>
          <a:solidFill>
            <a:srgbClr val="000000"/>
          </a:solidFill>
          <a:ln w="9360">
            <a:noFill/>
          </a:ln>
        </p:spPr>
      </p:sp>
      <p:sp>
        <p:nvSpPr>
          <p:cNvPr id="395" name="CustomShape 21"/>
          <p:cNvSpPr/>
          <p:nvPr/>
        </p:nvSpPr>
        <p:spPr>
          <a:xfrm>
            <a:off x="8299080" y="830160"/>
            <a:ext cx="32760" cy="51840"/>
          </a:xfrm>
          <a:prstGeom prst="rect">
            <a:avLst/>
          </a:prstGeom>
          <a:solidFill>
            <a:srgbClr val="000000"/>
          </a:solidFill>
          <a:ln w="9360">
            <a:noFill/>
          </a:ln>
        </p:spPr>
      </p:sp>
      <p:sp>
        <p:nvSpPr>
          <p:cNvPr id="396" name="CustomShape 22"/>
          <p:cNvSpPr/>
          <p:nvPr/>
        </p:nvSpPr>
        <p:spPr>
          <a:xfrm>
            <a:off x="8377200" y="830160"/>
            <a:ext cx="39600" cy="51840"/>
          </a:xfrm>
          <a:prstGeom prst="rect">
            <a:avLst/>
          </a:prstGeom>
          <a:solidFill>
            <a:srgbClr val="000000"/>
          </a:solidFill>
          <a:ln w="9360">
            <a:noFill/>
          </a:ln>
        </p:spPr>
      </p:sp>
      <p:sp>
        <p:nvSpPr>
          <p:cNvPr id="397" name="CustomShape 23"/>
          <p:cNvSpPr/>
          <p:nvPr/>
        </p:nvSpPr>
        <p:spPr>
          <a:xfrm>
            <a:off x="8460000" y="830160"/>
            <a:ext cx="26640" cy="56880"/>
          </a:xfrm>
          <a:prstGeom prst="rect">
            <a:avLst/>
          </a:prstGeom>
          <a:solidFill>
            <a:srgbClr val="000000"/>
          </a:solidFill>
          <a:ln w="9360">
            <a:noFill/>
          </a:ln>
        </p:spPr>
      </p:sp>
      <p:sp>
        <p:nvSpPr>
          <p:cNvPr id="398" name="CustomShape 24"/>
          <p:cNvSpPr/>
          <p:nvPr/>
        </p:nvSpPr>
        <p:spPr>
          <a:xfrm>
            <a:off x="8534160" y="830160"/>
            <a:ext cx="24840" cy="51840"/>
          </a:xfrm>
          <a:prstGeom prst="rect">
            <a:avLst/>
          </a:prstGeom>
          <a:solidFill>
            <a:srgbClr val="000000"/>
          </a:solidFill>
          <a:ln w="9360">
            <a:noFill/>
          </a:ln>
        </p:spPr>
      </p:sp>
      <p:sp>
        <p:nvSpPr>
          <p:cNvPr id="399" name="CustomShape 25"/>
          <p:cNvSpPr/>
          <p:nvPr/>
        </p:nvSpPr>
        <p:spPr>
          <a:xfrm>
            <a:off x="8604360" y="830160"/>
            <a:ext cx="7560" cy="51840"/>
          </a:xfrm>
          <a:prstGeom prst="rect">
            <a:avLst/>
          </a:prstGeom>
          <a:solidFill>
            <a:srgbClr val="000000"/>
          </a:solidFill>
          <a:ln w="9360">
            <a:noFill/>
          </a:ln>
        </p:spPr>
      </p:sp>
      <p:sp>
        <p:nvSpPr>
          <p:cNvPr id="400" name="CustomShape 26"/>
          <p:cNvSpPr/>
          <p:nvPr/>
        </p:nvSpPr>
        <p:spPr>
          <a:xfrm>
            <a:off x="8655120" y="830160"/>
            <a:ext cx="21600" cy="51840"/>
          </a:xfrm>
          <a:prstGeom prst="rect">
            <a:avLst/>
          </a:prstGeom>
          <a:solidFill>
            <a:srgbClr val="000000"/>
          </a:solidFill>
          <a:ln w="9360">
            <a:noFill/>
          </a:ln>
        </p:spPr>
      </p:sp>
      <p:sp>
        <p:nvSpPr>
          <p:cNvPr id="401" name="CustomShape 27"/>
          <p:cNvSpPr/>
          <p:nvPr/>
        </p:nvSpPr>
        <p:spPr>
          <a:xfrm>
            <a:off x="8720280" y="830160"/>
            <a:ext cx="9360" cy="51840"/>
          </a:xfrm>
          <a:prstGeom prst="rect">
            <a:avLst/>
          </a:prstGeom>
          <a:solidFill>
            <a:srgbClr val="000000"/>
          </a:solidFill>
          <a:ln w="9360">
            <a:noFill/>
          </a:ln>
        </p:spPr>
      </p:sp>
      <p:sp>
        <p:nvSpPr>
          <p:cNvPr id="402" name="CustomShape 28"/>
          <p:cNvSpPr/>
          <p:nvPr/>
        </p:nvSpPr>
        <p:spPr>
          <a:xfrm>
            <a:off x="8777520" y="830160"/>
            <a:ext cx="16920" cy="51840"/>
          </a:xfrm>
          <a:prstGeom prst="rect">
            <a:avLst/>
          </a:prstGeom>
          <a:solidFill>
            <a:srgbClr val="000000"/>
          </a:solidFill>
          <a:ln w="9360">
            <a:noFill/>
          </a:ln>
        </p:spPr>
      </p:sp>
      <p:sp>
        <p:nvSpPr>
          <p:cNvPr id="403" name="CustomShape 29"/>
          <p:cNvSpPr/>
          <p:nvPr/>
        </p:nvSpPr>
        <p:spPr>
          <a:xfrm>
            <a:off x="8839440" y="830160"/>
            <a:ext cx="24840" cy="56880"/>
          </a:xfrm>
          <a:prstGeom prst="rect">
            <a:avLst/>
          </a:prstGeom>
          <a:solidFill>
            <a:srgbClr val="000000"/>
          </a:solidFill>
          <a:ln w="9360">
            <a:noFill/>
          </a:ln>
        </p:spPr>
      </p:sp>
      <p:sp>
        <p:nvSpPr>
          <p:cNvPr id="404" name="CustomShape 30"/>
          <p:cNvSpPr/>
          <p:nvPr/>
        </p:nvSpPr>
        <p:spPr>
          <a:xfrm>
            <a:off x="8877600" y="827280"/>
            <a:ext cx="21600" cy="20520"/>
          </a:xfrm>
          <a:prstGeom prst="rect">
            <a:avLst/>
          </a:prstGeom>
          <a:solidFill>
            <a:srgbClr val="000000"/>
          </a:solidFill>
          <a:ln w="9360">
            <a:noFill/>
          </a:ln>
        </p:spPr>
      </p:sp>
      <p:sp>
        <p:nvSpPr>
          <p:cNvPr id="405" name="CustomShape 31"/>
          <p:cNvSpPr/>
          <p:nvPr/>
        </p:nvSpPr>
        <p:spPr>
          <a:xfrm>
            <a:off x="8294760" y="939600"/>
            <a:ext cx="43920" cy="29880"/>
          </a:xfrm>
          <a:prstGeom prst="rect">
            <a:avLst/>
          </a:prstGeom>
          <a:solidFill>
            <a:srgbClr val="000000"/>
          </a:solidFill>
          <a:ln w="9360">
            <a:noFill/>
          </a:ln>
        </p:spPr>
      </p:sp>
      <p:sp>
        <p:nvSpPr>
          <p:cNvPr id="406" name="CustomShape 32"/>
          <p:cNvSpPr/>
          <p:nvPr/>
        </p:nvSpPr>
        <p:spPr>
          <a:xfrm>
            <a:off x="8339040" y="939600"/>
            <a:ext cx="42480" cy="29880"/>
          </a:xfrm>
          <a:prstGeom prst="rect">
            <a:avLst/>
          </a:prstGeom>
          <a:solidFill>
            <a:srgbClr val="000000"/>
          </a:solidFill>
          <a:ln w="9360">
            <a:noFill/>
          </a:ln>
        </p:spPr>
      </p:sp>
      <p:sp>
        <p:nvSpPr>
          <p:cNvPr id="407" name="CustomShape 33"/>
          <p:cNvSpPr/>
          <p:nvPr/>
        </p:nvSpPr>
        <p:spPr>
          <a:xfrm>
            <a:off x="8386920" y="939600"/>
            <a:ext cx="37800" cy="29880"/>
          </a:xfrm>
          <a:prstGeom prst="rect">
            <a:avLst/>
          </a:prstGeom>
          <a:solidFill>
            <a:srgbClr val="000000"/>
          </a:solidFill>
          <a:ln w="9360">
            <a:noFill/>
          </a:ln>
        </p:spPr>
      </p:sp>
      <p:sp>
        <p:nvSpPr>
          <p:cNvPr id="408" name="CustomShape 34"/>
          <p:cNvSpPr/>
          <p:nvPr/>
        </p:nvSpPr>
        <p:spPr>
          <a:xfrm>
            <a:off x="8425080" y="962280"/>
            <a:ext cx="4680" cy="7560"/>
          </a:xfrm>
          <a:prstGeom prst="ellipse">
            <a:avLst/>
          </a:prstGeom>
          <a:solidFill>
            <a:srgbClr val="000000"/>
          </a:solidFill>
          <a:ln w="9360">
            <a:noFill/>
          </a:ln>
        </p:spPr>
      </p:sp>
      <p:sp>
        <p:nvSpPr>
          <p:cNvPr id="409" name="CustomShape 35"/>
          <p:cNvSpPr/>
          <p:nvPr/>
        </p:nvSpPr>
        <p:spPr>
          <a:xfrm>
            <a:off x="8429760" y="922320"/>
            <a:ext cx="39600" cy="64800"/>
          </a:xfrm>
          <a:prstGeom prst="rect">
            <a:avLst/>
          </a:prstGeom>
          <a:solidFill>
            <a:srgbClr val="000000"/>
          </a:solidFill>
          <a:ln w="9360">
            <a:noFill/>
          </a:ln>
        </p:spPr>
      </p:sp>
      <p:sp>
        <p:nvSpPr>
          <p:cNvPr id="410" name="CustomShape 36"/>
          <p:cNvSpPr/>
          <p:nvPr/>
        </p:nvSpPr>
        <p:spPr>
          <a:xfrm>
            <a:off x="8472240" y="939600"/>
            <a:ext cx="26640" cy="29880"/>
          </a:xfrm>
          <a:prstGeom prst="rect">
            <a:avLst/>
          </a:prstGeom>
          <a:solidFill>
            <a:srgbClr val="000000"/>
          </a:solidFill>
          <a:ln w="9360">
            <a:noFill/>
          </a:ln>
        </p:spPr>
      </p:sp>
      <p:sp>
        <p:nvSpPr>
          <p:cNvPr id="411" name="CustomShape 37"/>
          <p:cNvSpPr/>
          <p:nvPr/>
        </p:nvSpPr>
        <p:spPr>
          <a:xfrm>
            <a:off x="8499240" y="939600"/>
            <a:ext cx="20520" cy="29880"/>
          </a:xfrm>
          <a:prstGeom prst="rect">
            <a:avLst/>
          </a:prstGeom>
          <a:solidFill>
            <a:srgbClr val="000000"/>
          </a:solidFill>
          <a:ln w="9360">
            <a:noFill/>
          </a:ln>
        </p:spPr>
      </p:sp>
      <p:sp>
        <p:nvSpPr>
          <p:cNvPr id="412" name="CustomShape 38"/>
          <p:cNvSpPr/>
          <p:nvPr/>
        </p:nvSpPr>
        <p:spPr>
          <a:xfrm>
            <a:off x="8525160" y="939600"/>
            <a:ext cx="39600" cy="29880"/>
          </a:xfrm>
          <a:prstGeom prst="rect">
            <a:avLst/>
          </a:prstGeom>
          <a:solidFill>
            <a:srgbClr val="000000"/>
          </a:solidFill>
          <a:ln w="9360">
            <a:noFill/>
          </a:ln>
        </p:spPr>
      </p:sp>
      <p:sp>
        <p:nvSpPr>
          <p:cNvPr id="413" name="CustomShape 39"/>
          <p:cNvSpPr/>
          <p:nvPr/>
        </p:nvSpPr>
        <p:spPr>
          <a:xfrm>
            <a:off x="8569440" y="927360"/>
            <a:ext cx="12600" cy="42480"/>
          </a:xfrm>
          <a:prstGeom prst="rect">
            <a:avLst/>
          </a:prstGeom>
          <a:solidFill>
            <a:srgbClr val="000000"/>
          </a:solidFill>
          <a:ln w="9360">
            <a:noFill/>
          </a:ln>
        </p:spPr>
      </p:sp>
      <p:sp>
        <p:nvSpPr>
          <p:cNvPr id="414" name="CustomShape 40"/>
          <p:cNvSpPr/>
          <p:nvPr/>
        </p:nvSpPr>
        <p:spPr>
          <a:xfrm>
            <a:off x="8587080" y="939600"/>
            <a:ext cx="16920" cy="29880"/>
          </a:xfrm>
          <a:prstGeom prst="rect">
            <a:avLst/>
          </a:prstGeom>
          <a:solidFill>
            <a:srgbClr val="000000"/>
          </a:solidFill>
          <a:ln w="9360">
            <a:noFill/>
          </a:ln>
        </p:spPr>
      </p:sp>
      <p:sp>
        <p:nvSpPr>
          <p:cNvPr id="415" name="CustomShape 41"/>
          <p:cNvSpPr/>
          <p:nvPr/>
        </p:nvSpPr>
        <p:spPr>
          <a:xfrm>
            <a:off x="8607240" y="939600"/>
            <a:ext cx="26640" cy="29880"/>
          </a:xfrm>
          <a:prstGeom prst="rect">
            <a:avLst/>
          </a:prstGeom>
          <a:solidFill>
            <a:srgbClr val="000000"/>
          </a:solidFill>
          <a:ln w="9360">
            <a:noFill/>
          </a:ln>
        </p:spPr>
      </p:sp>
      <p:sp>
        <p:nvSpPr>
          <p:cNvPr id="416" name="CustomShape 42"/>
          <p:cNvSpPr/>
          <p:nvPr/>
        </p:nvSpPr>
        <p:spPr>
          <a:xfrm>
            <a:off x="8634240" y="962280"/>
            <a:ext cx="7560" cy="7560"/>
          </a:xfrm>
          <a:prstGeom prst="ellipse">
            <a:avLst/>
          </a:prstGeom>
          <a:solidFill>
            <a:srgbClr val="000000"/>
          </a:solidFill>
          <a:ln w="9360">
            <a:noFill/>
          </a:ln>
        </p:spPr>
      </p:sp>
      <p:sp>
        <p:nvSpPr>
          <p:cNvPr id="417" name="CustomShape 43"/>
          <p:cNvSpPr/>
          <p:nvPr/>
        </p:nvSpPr>
        <p:spPr>
          <a:xfrm>
            <a:off x="8652240" y="939600"/>
            <a:ext cx="24840" cy="29880"/>
          </a:xfrm>
          <a:prstGeom prst="rect">
            <a:avLst/>
          </a:prstGeom>
          <a:solidFill>
            <a:srgbClr val="000000"/>
          </a:solidFill>
          <a:ln w="9360">
            <a:noFill/>
          </a:ln>
        </p:spPr>
      </p:sp>
      <p:sp>
        <p:nvSpPr>
          <p:cNvPr id="418" name="CustomShape 44"/>
          <p:cNvSpPr/>
          <p:nvPr/>
        </p:nvSpPr>
        <p:spPr>
          <a:xfrm>
            <a:off x="8682120" y="939600"/>
            <a:ext cx="21600" cy="29880"/>
          </a:xfrm>
          <a:prstGeom prst="rect">
            <a:avLst/>
          </a:prstGeom>
          <a:solidFill>
            <a:srgbClr val="000000"/>
          </a:solidFill>
          <a:ln w="9360">
            <a:noFill/>
          </a:ln>
        </p:spPr>
      </p:sp>
      <p:sp>
        <p:nvSpPr>
          <p:cNvPr id="419" name="CustomShape 45"/>
          <p:cNvSpPr/>
          <p:nvPr/>
        </p:nvSpPr>
        <p:spPr>
          <a:xfrm>
            <a:off x="8699400" y="939600"/>
            <a:ext cx="34560" cy="47520"/>
          </a:xfrm>
          <a:prstGeom prst="rect">
            <a:avLst/>
          </a:prstGeom>
          <a:solidFill>
            <a:srgbClr val="000000"/>
          </a:solidFill>
          <a:ln w="9360">
            <a:noFill/>
          </a:ln>
        </p:spPr>
      </p:sp>
      <p:sp>
        <p:nvSpPr>
          <p:cNvPr id="420" name="PlaceHolder 46"/>
          <p:cNvSpPr>
            <a:spLocks noGrp="1"/>
          </p:cNvSpPr>
          <p:nvPr>
            <p:ph type="title"/>
          </p:nvPr>
        </p:nvSpPr>
        <p:spPr>
          <a:xfrm>
            <a:off x="457200" y="273600"/>
            <a:ext cx="8229240" cy="1144800"/>
          </a:xfrm>
          <a:prstGeom prst="rect">
            <a:avLst/>
          </a:prstGeom>
        </p:spPr>
        <p:txBody>
          <a:bodyPr wrap="none" lIns="0" rIns="0" tIns="0" bIns="0" anchor="ctr"/>
          <a:p>
            <a:r>
              <a:rPr lang="en-US"/>
              <a:t>Click to edit the title text format</a:t>
            </a:r>
            <a:endParaRPr/>
          </a:p>
        </p:txBody>
      </p:sp>
      <p:sp>
        <p:nvSpPr>
          <p:cNvPr id="421" name="PlaceHolder 47"/>
          <p:cNvSpPr>
            <a:spLocks noGrp="1"/>
          </p:cNvSpPr>
          <p:nvPr>
            <p:ph type="body"/>
          </p:nvPr>
        </p:nvSpPr>
        <p:spPr>
          <a:xfrm>
            <a:off x="457200" y="1604520"/>
            <a:ext cx="8229240" cy="3977280"/>
          </a:xfrm>
          <a:prstGeom prst="rect">
            <a:avLst/>
          </a:prstGeom>
        </p:spPr>
        <p:txBody>
          <a:bodyPr wrap="none" lIns="0" rIns="0" tIns="0" bIns="0"/>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456" name="CustomShape 1"/>
          <p:cNvSpPr/>
          <p:nvPr/>
        </p:nvSpPr>
        <p:spPr>
          <a:xfrm>
            <a:off x="0" y="0"/>
            <a:ext cx="9143640" cy="6857640"/>
          </a:xfrm>
          <a:prstGeom prst="rect">
            <a:avLst/>
          </a:prstGeom>
          <a:solidFill>
            <a:srgbClr val="f1e9ad"/>
          </a:solidFill>
          <a:ln w="9360">
            <a:noFill/>
          </a:ln>
        </p:spPr>
      </p:sp>
      <p:pic>
        <p:nvPicPr>
          <p:cNvPr id="457"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458" name="CustomShape 2"/>
          <p:cNvSpPr/>
          <p:nvPr/>
        </p:nvSpPr>
        <p:spPr>
          <a:xfrm>
            <a:off x="4384800" y="6491160"/>
            <a:ext cx="183960" cy="366480"/>
          </a:xfrm>
          <a:prstGeom prst="rect">
            <a:avLst/>
          </a:prstGeom>
          <a:noFill/>
          <a:ln w="9360">
            <a:noFill/>
          </a:ln>
        </p:spPr>
      </p:sp>
      <p:sp>
        <p:nvSpPr>
          <p:cNvPr id="459" name="CustomShape 3"/>
          <p:cNvSpPr/>
          <p:nvPr/>
        </p:nvSpPr>
        <p:spPr>
          <a:xfrm>
            <a:off x="7572240" y="200160"/>
            <a:ext cx="1326960" cy="786960"/>
          </a:xfrm>
          <a:prstGeom prst="rect">
            <a:avLst/>
          </a:prstGeom>
          <a:noFill/>
          <a:ln w="9360">
            <a:noFill/>
          </a:ln>
        </p:spPr>
      </p:sp>
      <p:sp>
        <p:nvSpPr>
          <p:cNvPr id="460" name="CustomShape 4"/>
          <p:cNvSpPr/>
          <p:nvPr/>
        </p:nvSpPr>
        <p:spPr>
          <a:xfrm>
            <a:off x="7780320" y="200160"/>
            <a:ext cx="439200" cy="734760"/>
          </a:xfrm>
          <a:prstGeom prst="rect">
            <a:avLst/>
          </a:prstGeom>
          <a:solidFill>
            <a:srgbClr val="a4a510"/>
          </a:solidFill>
          <a:ln w="9360">
            <a:noFill/>
          </a:ln>
        </p:spPr>
      </p:sp>
      <p:sp>
        <p:nvSpPr>
          <p:cNvPr id="461" name="CustomShape 5"/>
          <p:cNvSpPr/>
          <p:nvPr/>
        </p:nvSpPr>
        <p:spPr>
          <a:xfrm>
            <a:off x="7572240" y="264960"/>
            <a:ext cx="334800" cy="599760"/>
          </a:xfrm>
          <a:prstGeom prst="rect">
            <a:avLst/>
          </a:prstGeom>
          <a:solidFill>
            <a:srgbClr val="f89828"/>
          </a:solidFill>
          <a:ln w="9360">
            <a:noFill/>
          </a:ln>
        </p:spPr>
      </p:sp>
      <p:sp>
        <p:nvSpPr>
          <p:cNvPr id="462" name="CustomShape 6"/>
          <p:cNvSpPr/>
          <p:nvPr/>
        </p:nvSpPr>
        <p:spPr>
          <a:xfrm>
            <a:off x="7677360" y="291960"/>
            <a:ext cx="452160" cy="516960"/>
          </a:xfrm>
          <a:prstGeom prst="rect">
            <a:avLst/>
          </a:prstGeom>
          <a:solidFill>
            <a:srgbClr val="000000"/>
          </a:solidFill>
          <a:ln w="9360">
            <a:noFill/>
          </a:ln>
        </p:spPr>
      </p:sp>
      <p:sp>
        <p:nvSpPr>
          <p:cNvPr id="463" name="CustomShape 7"/>
          <p:cNvSpPr/>
          <p:nvPr/>
        </p:nvSpPr>
        <p:spPr>
          <a:xfrm>
            <a:off x="7664400" y="505080"/>
            <a:ext cx="55440" cy="107640"/>
          </a:xfrm>
          <a:prstGeom prst="rect">
            <a:avLst/>
          </a:prstGeom>
          <a:solidFill>
            <a:srgbClr val="000000"/>
          </a:solidFill>
          <a:ln w="9360">
            <a:noFill/>
          </a:ln>
        </p:spPr>
      </p:sp>
      <p:sp>
        <p:nvSpPr>
          <p:cNvPr id="464" name="CustomShape 8"/>
          <p:cNvSpPr/>
          <p:nvPr/>
        </p:nvSpPr>
        <p:spPr>
          <a:xfrm>
            <a:off x="7867800" y="482400"/>
            <a:ext cx="183960" cy="416880"/>
          </a:xfrm>
          <a:prstGeom prst="rect">
            <a:avLst/>
          </a:prstGeom>
          <a:solidFill>
            <a:srgbClr val="000000"/>
          </a:solidFill>
          <a:ln w="9360">
            <a:noFill/>
          </a:ln>
        </p:spPr>
      </p:sp>
      <p:sp>
        <p:nvSpPr>
          <p:cNvPr id="465" name="CustomShape 9"/>
          <p:cNvSpPr/>
          <p:nvPr/>
        </p:nvSpPr>
        <p:spPr>
          <a:xfrm>
            <a:off x="7932600" y="527040"/>
            <a:ext cx="86760" cy="117000"/>
          </a:xfrm>
          <a:prstGeom prst="rect">
            <a:avLst/>
          </a:prstGeom>
          <a:solidFill>
            <a:srgbClr val="000000"/>
          </a:solidFill>
          <a:ln w="9360">
            <a:noFill/>
          </a:ln>
        </p:spPr>
      </p:sp>
      <p:sp>
        <p:nvSpPr>
          <p:cNvPr id="466" name="CustomShape 10"/>
          <p:cNvSpPr/>
          <p:nvPr/>
        </p:nvSpPr>
        <p:spPr>
          <a:xfrm>
            <a:off x="7942680" y="660240"/>
            <a:ext cx="117000" cy="66600"/>
          </a:xfrm>
          <a:prstGeom prst="rect">
            <a:avLst/>
          </a:prstGeom>
          <a:solidFill>
            <a:srgbClr val="000000"/>
          </a:solidFill>
          <a:ln w="9360">
            <a:noFill/>
          </a:ln>
        </p:spPr>
      </p:sp>
      <p:sp>
        <p:nvSpPr>
          <p:cNvPr id="467" name="CustomShape 11"/>
          <p:cNvSpPr/>
          <p:nvPr/>
        </p:nvSpPr>
        <p:spPr>
          <a:xfrm>
            <a:off x="8164800" y="474480"/>
            <a:ext cx="59760" cy="334800"/>
          </a:xfrm>
          <a:prstGeom prst="rect">
            <a:avLst/>
          </a:prstGeom>
          <a:solidFill>
            <a:srgbClr val="000000"/>
          </a:solidFill>
          <a:ln w="9360">
            <a:noFill/>
          </a:ln>
        </p:spPr>
      </p:sp>
      <p:sp>
        <p:nvSpPr>
          <p:cNvPr id="468" name="CustomShape 12"/>
          <p:cNvSpPr/>
          <p:nvPr/>
        </p:nvSpPr>
        <p:spPr>
          <a:xfrm>
            <a:off x="8242200" y="474480"/>
            <a:ext cx="16920" cy="334800"/>
          </a:xfrm>
          <a:prstGeom prst="rect">
            <a:avLst/>
          </a:prstGeom>
          <a:solidFill>
            <a:srgbClr val="000000"/>
          </a:solidFill>
          <a:ln w="9360">
            <a:noFill/>
          </a:ln>
        </p:spPr>
      </p:sp>
      <p:sp>
        <p:nvSpPr>
          <p:cNvPr id="469" name="CustomShape 13"/>
          <p:cNvSpPr/>
          <p:nvPr/>
        </p:nvSpPr>
        <p:spPr>
          <a:xfrm>
            <a:off x="8294760" y="474480"/>
            <a:ext cx="77760" cy="334800"/>
          </a:xfrm>
          <a:prstGeom prst="rect">
            <a:avLst/>
          </a:prstGeom>
          <a:solidFill>
            <a:srgbClr val="000000"/>
          </a:solidFill>
          <a:ln w="9360">
            <a:noFill/>
          </a:ln>
        </p:spPr>
      </p:sp>
      <p:sp>
        <p:nvSpPr>
          <p:cNvPr id="470" name="CustomShape 14"/>
          <p:cNvSpPr/>
          <p:nvPr/>
        </p:nvSpPr>
        <p:spPr>
          <a:xfrm>
            <a:off x="8404200" y="474480"/>
            <a:ext cx="67680" cy="334800"/>
          </a:xfrm>
          <a:prstGeom prst="rect">
            <a:avLst/>
          </a:prstGeom>
          <a:solidFill>
            <a:srgbClr val="000000"/>
          </a:solidFill>
          <a:ln w="9360">
            <a:noFill/>
          </a:ln>
        </p:spPr>
      </p:sp>
      <p:sp>
        <p:nvSpPr>
          <p:cNvPr id="471" name="CustomShape 15"/>
          <p:cNvSpPr/>
          <p:nvPr/>
        </p:nvSpPr>
        <p:spPr>
          <a:xfrm>
            <a:off x="8477280" y="474480"/>
            <a:ext cx="151920" cy="334800"/>
          </a:xfrm>
          <a:prstGeom prst="rect">
            <a:avLst/>
          </a:prstGeom>
          <a:solidFill>
            <a:srgbClr val="000000"/>
          </a:solidFill>
          <a:ln w="9360">
            <a:noFill/>
          </a:ln>
        </p:spPr>
      </p:sp>
      <p:sp>
        <p:nvSpPr>
          <p:cNvPr id="472" name="CustomShape 16"/>
          <p:cNvSpPr/>
          <p:nvPr/>
        </p:nvSpPr>
        <p:spPr>
          <a:xfrm>
            <a:off x="8647200" y="474480"/>
            <a:ext cx="16920" cy="334800"/>
          </a:xfrm>
          <a:prstGeom prst="rect">
            <a:avLst/>
          </a:prstGeom>
          <a:solidFill>
            <a:srgbClr val="000000"/>
          </a:solidFill>
          <a:ln w="9360">
            <a:noFill/>
          </a:ln>
        </p:spPr>
      </p:sp>
      <p:sp>
        <p:nvSpPr>
          <p:cNvPr id="473" name="CustomShape 17"/>
          <p:cNvSpPr/>
          <p:nvPr/>
        </p:nvSpPr>
        <p:spPr>
          <a:xfrm>
            <a:off x="8691480" y="474480"/>
            <a:ext cx="77760" cy="339480"/>
          </a:xfrm>
          <a:prstGeom prst="rect">
            <a:avLst/>
          </a:prstGeom>
          <a:solidFill>
            <a:srgbClr val="000000"/>
          </a:solidFill>
          <a:ln w="9360">
            <a:noFill/>
          </a:ln>
        </p:spPr>
      </p:sp>
      <p:sp>
        <p:nvSpPr>
          <p:cNvPr id="474" name="CustomShape 18"/>
          <p:cNvSpPr/>
          <p:nvPr/>
        </p:nvSpPr>
        <p:spPr>
          <a:xfrm>
            <a:off x="8794440" y="474480"/>
            <a:ext cx="64800" cy="334800"/>
          </a:xfrm>
          <a:prstGeom prst="rect">
            <a:avLst/>
          </a:prstGeom>
          <a:solidFill>
            <a:srgbClr val="000000"/>
          </a:solidFill>
          <a:ln w="9360">
            <a:noFill/>
          </a:ln>
        </p:spPr>
      </p:sp>
      <p:sp>
        <p:nvSpPr>
          <p:cNvPr id="475" name="CustomShape 19"/>
          <p:cNvSpPr/>
          <p:nvPr/>
        </p:nvSpPr>
        <p:spPr>
          <a:xfrm>
            <a:off x="8159760" y="830160"/>
            <a:ext cx="21600" cy="56880"/>
          </a:xfrm>
          <a:prstGeom prst="rect">
            <a:avLst/>
          </a:prstGeom>
          <a:solidFill>
            <a:srgbClr val="000000"/>
          </a:solidFill>
          <a:ln w="9360">
            <a:noFill/>
          </a:ln>
        </p:spPr>
      </p:sp>
      <p:sp>
        <p:nvSpPr>
          <p:cNvPr id="476" name="CustomShape 20"/>
          <p:cNvSpPr/>
          <p:nvPr/>
        </p:nvSpPr>
        <p:spPr>
          <a:xfrm>
            <a:off x="8224920" y="830160"/>
            <a:ext cx="29880" cy="56880"/>
          </a:xfrm>
          <a:prstGeom prst="rect">
            <a:avLst/>
          </a:prstGeom>
          <a:solidFill>
            <a:srgbClr val="000000"/>
          </a:solidFill>
          <a:ln w="9360">
            <a:noFill/>
          </a:ln>
        </p:spPr>
      </p:sp>
      <p:sp>
        <p:nvSpPr>
          <p:cNvPr id="477" name="CustomShape 21"/>
          <p:cNvSpPr/>
          <p:nvPr/>
        </p:nvSpPr>
        <p:spPr>
          <a:xfrm>
            <a:off x="8299080" y="830160"/>
            <a:ext cx="32760" cy="51840"/>
          </a:xfrm>
          <a:prstGeom prst="rect">
            <a:avLst/>
          </a:prstGeom>
          <a:solidFill>
            <a:srgbClr val="000000"/>
          </a:solidFill>
          <a:ln w="9360">
            <a:noFill/>
          </a:ln>
        </p:spPr>
      </p:sp>
      <p:sp>
        <p:nvSpPr>
          <p:cNvPr id="478" name="CustomShape 22"/>
          <p:cNvSpPr/>
          <p:nvPr/>
        </p:nvSpPr>
        <p:spPr>
          <a:xfrm>
            <a:off x="8377200" y="830160"/>
            <a:ext cx="39600" cy="51840"/>
          </a:xfrm>
          <a:prstGeom prst="rect">
            <a:avLst/>
          </a:prstGeom>
          <a:solidFill>
            <a:srgbClr val="000000"/>
          </a:solidFill>
          <a:ln w="9360">
            <a:noFill/>
          </a:ln>
        </p:spPr>
      </p:sp>
      <p:sp>
        <p:nvSpPr>
          <p:cNvPr id="479" name="CustomShape 23"/>
          <p:cNvSpPr/>
          <p:nvPr/>
        </p:nvSpPr>
        <p:spPr>
          <a:xfrm>
            <a:off x="8460000" y="830160"/>
            <a:ext cx="26640" cy="56880"/>
          </a:xfrm>
          <a:prstGeom prst="rect">
            <a:avLst/>
          </a:prstGeom>
          <a:solidFill>
            <a:srgbClr val="000000"/>
          </a:solidFill>
          <a:ln w="9360">
            <a:noFill/>
          </a:ln>
        </p:spPr>
      </p:sp>
      <p:sp>
        <p:nvSpPr>
          <p:cNvPr id="480" name="CustomShape 24"/>
          <p:cNvSpPr/>
          <p:nvPr/>
        </p:nvSpPr>
        <p:spPr>
          <a:xfrm>
            <a:off x="8534160" y="830160"/>
            <a:ext cx="24840" cy="51840"/>
          </a:xfrm>
          <a:prstGeom prst="rect">
            <a:avLst/>
          </a:prstGeom>
          <a:solidFill>
            <a:srgbClr val="000000"/>
          </a:solidFill>
          <a:ln w="9360">
            <a:noFill/>
          </a:ln>
        </p:spPr>
      </p:sp>
      <p:sp>
        <p:nvSpPr>
          <p:cNvPr id="481" name="CustomShape 25"/>
          <p:cNvSpPr/>
          <p:nvPr/>
        </p:nvSpPr>
        <p:spPr>
          <a:xfrm>
            <a:off x="8604360" y="830160"/>
            <a:ext cx="7560" cy="51840"/>
          </a:xfrm>
          <a:prstGeom prst="rect">
            <a:avLst/>
          </a:prstGeom>
          <a:solidFill>
            <a:srgbClr val="000000"/>
          </a:solidFill>
          <a:ln w="9360">
            <a:noFill/>
          </a:ln>
        </p:spPr>
      </p:sp>
      <p:sp>
        <p:nvSpPr>
          <p:cNvPr id="482" name="CustomShape 26"/>
          <p:cNvSpPr/>
          <p:nvPr/>
        </p:nvSpPr>
        <p:spPr>
          <a:xfrm>
            <a:off x="8655120" y="830160"/>
            <a:ext cx="21600" cy="51840"/>
          </a:xfrm>
          <a:prstGeom prst="rect">
            <a:avLst/>
          </a:prstGeom>
          <a:solidFill>
            <a:srgbClr val="000000"/>
          </a:solidFill>
          <a:ln w="9360">
            <a:noFill/>
          </a:ln>
        </p:spPr>
      </p:sp>
      <p:sp>
        <p:nvSpPr>
          <p:cNvPr id="483" name="CustomShape 27"/>
          <p:cNvSpPr/>
          <p:nvPr/>
        </p:nvSpPr>
        <p:spPr>
          <a:xfrm>
            <a:off x="8720280" y="830160"/>
            <a:ext cx="9360" cy="51840"/>
          </a:xfrm>
          <a:prstGeom prst="rect">
            <a:avLst/>
          </a:prstGeom>
          <a:solidFill>
            <a:srgbClr val="000000"/>
          </a:solidFill>
          <a:ln w="9360">
            <a:noFill/>
          </a:ln>
        </p:spPr>
      </p:sp>
      <p:sp>
        <p:nvSpPr>
          <p:cNvPr id="484" name="CustomShape 28"/>
          <p:cNvSpPr/>
          <p:nvPr/>
        </p:nvSpPr>
        <p:spPr>
          <a:xfrm>
            <a:off x="8777520" y="830160"/>
            <a:ext cx="16920" cy="51840"/>
          </a:xfrm>
          <a:prstGeom prst="rect">
            <a:avLst/>
          </a:prstGeom>
          <a:solidFill>
            <a:srgbClr val="000000"/>
          </a:solidFill>
          <a:ln w="9360">
            <a:noFill/>
          </a:ln>
        </p:spPr>
      </p:sp>
      <p:sp>
        <p:nvSpPr>
          <p:cNvPr id="485" name="CustomShape 29"/>
          <p:cNvSpPr/>
          <p:nvPr/>
        </p:nvSpPr>
        <p:spPr>
          <a:xfrm>
            <a:off x="8839440" y="830160"/>
            <a:ext cx="24840" cy="56880"/>
          </a:xfrm>
          <a:prstGeom prst="rect">
            <a:avLst/>
          </a:prstGeom>
          <a:solidFill>
            <a:srgbClr val="000000"/>
          </a:solidFill>
          <a:ln w="9360">
            <a:noFill/>
          </a:ln>
        </p:spPr>
      </p:sp>
      <p:sp>
        <p:nvSpPr>
          <p:cNvPr id="486" name="CustomShape 30"/>
          <p:cNvSpPr/>
          <p:nvPr/>
        </p:nvSpPr>
        <p:spPr>
          <a:xfrm>
            <a:off x="8877600" y="827280"/>
            <a:ext cx="21600" cy="20520"/>
          </a:xfrm>
          <a:prstGeom prst="rect">
            <a:avLst/>
          </a:prstGeom>
          <a:solidFill>
            <a:srgbClr val="000000"/>
          </a:solidFill>
          <a:ln w="9360">
            <a:noFill/>
          </a:ln>
        </p:spPr>
      </p:sp>
      <p:sp>
        <p:nvSpPr>
          <p:cNvPr id="487" name="CustomShape 31"/>
          <p:cNvSpPr/>
          <p:nvPr/>
        </p:nvSpPr>
        <p:spPr>
          <a:xfrm>
            <a:off x="8294760" y="939600"/>
            <a:ext cx="43920" cy="29880"/>
          </a:xfrm>
          <a:prstGeom prst="rect">
            <a:avLst/>
          </a:prstGeom>
          <a:solidFill>
            <a:srgbClr val="000000"/>
          </a:solidFill>
          <a:ln w="9360">
            <a:noFill/>
          </a:ln>
        </p:spPr>
      </p:sp>
      <p:sp>
        <p:nvSpPr>
          <p:cNvPr id="488" name="CustomShape 32"/>
          <p:cNvSpPr/>
          <p:nvPr/>
        </p:nvSpPr>
        <p:spPr>
          <a:xfrm>
            <a:off x="8339040" y="939600"/>
            <a:ext cx="42480" cy="29880"/>
          </a:xfrm>
          <a:prstGeom prst="rect">
            <a:avLst/>
          </a:prstGeom>
          <a:solidFill>
            <a:srgbClr val="000000"/>
          </a:solidFill>
          <a:ln w="9360">
            <a:noFill/>
          </a:ln>
        </p:spPr>
      </p:sp>
      <p:sp>
        <p:nvSpPr>
          <p:cNvPr id="489" name="CustomShape 33"/>
          <p:cNvSpPr/>
          <p:nvPr/>
        </p:nvSpPr>
        <p:spPr>
          <a:xfrm>
            <a:off x="8386920" y="939600"/>
            <a:ext cx="37800" cy="29880"/>
          </a:xfrm>
          <a:prstGeom prst="rect">
            <a:avLst/>
          </a:prstGeom>
          <a:solidFill>
            <a:srgbClr val="000000"/>
          </a:solidFill>
          <a:ln w="9360">
            <a:noFill/>
          </a:ln>
        </p:spPr>
      </p:sp>
      <p:sp>
        <p:nvSpPr>
          <p:cNvPr id="490" name="CustomShape 34"/>
          <p:cNvSpPr/>
          <p:nvPr/>
        </p:nvSpPr>
        <p:spPr>
          <a:xfrm>
            <a:off x="8425080" y="962280"/>
            <a:ext cx="4680" cy="7560"/>
          </a:xfrm>
          <a:prstGeom prst="ellipse">
            <a:avLst/>
          </a:prstGeom>
          <a:solidFill>
            <a:srgbClr val="000000"/>
          </a:solidFill>
          <a:ln w="9360">
            <a:noFill/>
          </a:ln>
        </p:spPr>
      </p:sp>
      <p:sp>
        <p:nvSpPr>
          <p:cNvPr id="491" name="CustomShape 35"/>
          <p:cNvSpPr/>
          <p:nvPr/>
        </p:nvSpPr>
        <p:spPr>
          <a:xfrm>
            <a:off x="8429760" y="922320"/>
            <a:ext cx="39600" cy="64800"/>
          </a:xfrm>
          <a:prstGeom prst="rect">
            <a:avLst/>
          </a:prstGeom>
          <a:solidFill>
            <a:srgbClr val="000000"/>
          </a:solidFill>
          <a:ln w="9360">
            <a:noFill/>
          </a:ln>
        </p:spPr>
      </p:sp>
      <p:sp>
        <p:nvSpPr>
          <p:cNvPr id="492" name="CustomShape 36"/>
          <p:cNvSpPr/>
          <p:nvPr/>
        </p:nvSpPr>
        <p:spPr>
          <a:xfrm>
            <a:off x="8472240" y="939600"/>
            <a:ext cx="26640" cy="29880"/>
          </a:xfrm>
          <a:prstGeom prst="rect">
            <a:avLst/>
          </a:prstGeom>
          <a:solidFill>
            <a:srgbClr val="000000"/>
          </a:solidFill>
          <a:ln w="9360">
            <a:noFill/>
          </a:ln>
        </p:spPr>
      </p:sp>
      <p:sp>
        <p:nvSpPr>
          <p:cNvPr id="493" name="CustomShape 37"/>
          <p:cNvSpPr/>
          <p:nvPr/>
        </p:nvSpPr>
        <p:spPr>
          <a:xfrm>
            <a:off x="8499240" y="939600"/>
            <a:ext cx="20520" cy="29880"/>
          </a:xfrm>
          <a:prstGeom prst="rect">
            <a:avLst/>
          </a:prstGeom>
          <a:solidFill>
            <a:srgbClr val="000000"/>
          </a:solidFill>
          <a:ln w="9360">
            <a:noFill/>
          </a:ln>
        </p:spPr>
      </p:sp>
      <p:sp>
        <p:nvSpPr>
          <p:cNvPr id="494" name="CustomShape 38"/>
          <p:cNvSpPr/>
          <p:nvPr/>
        </p:nvSpPr>
        <p:spPr>
          <a:xfrm>
            <a:off x="8525160" y="939600"/>
            <a:ext cx="39600" cy="29880"/>
          </a:xfrm>
          <a:prstGeom prst="rect">
            <a:avLst/>
          </a:prstGeom>
          <a:solidFill>
            <a:srgbClr val="000000"/>
          </a:solidFill>
          <a:ln w="9360">
            <a:noFill/>
          </a:ln>
        </p:spPr>
      </p:sp>
      <p:sp>
        <p:nvSpPr>
          <p:cNvPr id="495" name="CustomShape 39"/>
          <p:cNvSpPr/>
          <p:nvPr/>
        </p:nvSpPr>
        <p:spPr>
          <a:xfrm>
            <a:off x="8569440" y="927360"/>
            <a:ext cx="12600" cy="42480"/>
          </a:xfrm>
          <a:prstGeom prst="rect">
            <a:avLst/>
          </a:prstGeom>
          <a:solidFill>
            <a:srgbClr val="000000"/>
          </a:solidFill>
          <a:ln w="9360">
            <a:noFill/>
          </a:ln>
        </p:spPr>
      </p:sp>
      <p:sp>
        <p:nvSpPr>
          <p:cNvPr id="496" name="CustomShape 40"/>
          <p:cNvSpPr/>
          <p:nvPr/>
        </p:nvSpPr>
        <p:spPr>
          <a:xfrm>
            <a:off x="8587080" y="939600"/>
            <a:ext cx="16920" cy="29880"/>
          </a:xfrm>
          <a:prstGeom prst="rect">
            <a:avLst/>
          </a:prstGeom>
          <a:solidFill>
            <a:srgbClr val="000000"/>
          </a:solidFill>
          <a:ln w="9360">
            <a:noFill/>
          </a:ln>
        </p:spPr>
      </p:sp>
      <p:sp>
        <p:nvSpPr>
          <p:cNvPr id="497" name="CustomShape 41"/>
          <p:cNvSpPr/>
          <p:nvPr/>
        </p:nvSpPr>
        <p:spPr>
          <a:xfrm>
            <a:off x="8607240" y="939600"/>
            <a:ext cx="26640" cy="29880"/>
          </a:xfrm>
          <a:prstGeom prst="rect">
            <a:avLst/>
          </a:prstGeom>
          <a:solidFill>
            <a:srgbClr val="000000"/>
          </a:solidFill>
          <a:ln w="9360">
            <a:noFill/>
          </a:ln>
        </p:spPr>
      </p:sp>
      <p:sp>
        <p:nvSpPr>
          <p:cNvPr id="498" name="CustomShape 42"/>
          <p:cNvSpPr/>
          <p:nvPr/>
        </p:nvSpPr>
        <p:spPr>
          <a:xfrm>
            <a:off x="8634240" y="962280"/>
            <a:ext cx="7560" cy="7560"/>
          </a:xfrm>
          <a:prstGeom prst="ellipse">
            <a:avLst/>
          </a:prstGeom>
          <a:solidFill>
            <a:srgbClr val="000000"/>
          </a:solidFill>
          <a:ln w="9360">
            <a:noFill/>
          </a:ln>
        </p:spPr>
      </p:sp>
      <p:sp>
        <p:nvSpPr>
          <p:cNvPr id="499" name="CustomShape 43"/>
          <p:cNvSpPr/>
          <p:nvPr/>
        </p:nvSpPr>
        <p:spPr>
          <a:xfrm>
            <a:off x="8652240" y="939600"/>
            <a:ext cx="24840" cy="29880"/>
          </a:xfrm>
          <a:prstGeom prst="rect">
            <a:avLst/>
          </a:prstGeom>
          <a:solidFill>
            <a:srgbClr val="000000"/>
          </a:solidFill>
          <a:ln w="9360">
            <a:noFill/>
          </a:ln>
        </p:spPr>
      </p:sp>
      <p:sp>
        <p:nvSpPr>
          <p:cNvPr id="500" name="CustomShape 44"/>
          <p:cNvSpPr/>
          <p:nvPr/>
        </p:nvSpPr>
        <p:spPr>
          <a:xfrm>
            <a:off x="8682120" y="939600"/>
            <a:ext cx="21600" cy="29880"/>
          </a:xfrm>
          <a:prstGeom prst="rect">
            <a:avLst/>
          </a:prstGeom>
          <a:solidFill>
            <a:srgbClr val="000000"/>
          </a:solidFill>
          <a:ln w="9360">
            <a:noFill/>
          </a:ln>
        </p:spPr>
      </p:sp>
      <p:sp>
        <p:nvSpPr>
          <p:cNvPr id="501" name="CustomShape 45"/>
          <p:cNvSpPr/>
          <p:nvPr/>
        </p:nvSpPr>
        <p:spPr>
          <a:xfrm>
            <a:off x="8699400" y="939600"/>
            <a:ext cx="34560" cy="47520"/>
          </a:xfrm>
          <a:prstGeom prst="rect">
            <a:avLst/>
          </a:prstGeom>
          <a:solidFill>
            <a:srgbClr val="000000"/>
          </a:solidFill>
          <a:ln w="9360">
            <a:noFill/>
          </a:ln>
        </p:spPr>
      </p:sp>
      <p:sp>
        <p:nvSpPr>
          <p:cNvPr id="502" name="PlaceHolder 46"/>
          <p:cNvSpPr>
            <a:spLocks noGrp="1"/>
          </p:cNvSpPr>
          <p:nvPr>
            <p:ph type="title"/>
          </p:nvPr>
        </p:nvSpPr>
        <p:spPr>
          <a:xfrm>
            <a:off x="291960" y="368280"/>
            <a:ext cx="8172000" cy="1055160"/>
          </a:xfrm>
          <a:prstGeom prst="rect">
            <a:avLst/>
          </a:prstGeom>
        </p:spPr>
        <p:txBody>
          <a:bodyPr/>
          <a:p>
            <a:pPr>
              <a:lnSpc>
                <a:spcPct val="85000"/>
              </a:lnSpc>
            </a:pPr>
            <a:r>
              <a:rPr lang="en-US" sz="3200">
                <a:solidFill>
                  <a:srgbClr val="866a32"/>
                </a:solidFill>
                <a:latin typeface="Impact"/>
              </a:rPr>
              <a:t>Click to edit the title text formatClick to edit Master title style</a:t>
            </a:r>
            <a:endParaRPr/>
          </a:p>
        </p:txBody>
      </p:sp>
      <p:sp>
        <p:nvSpPr>
          <p:cNvPr id="503" name="PlaceHolder 47"/>
          <p:cNvSpPr>
            <a:spLocks noGrp="1"/>
          </p:cNvSpPr>
          <p:nvPr>
            <p:ph type="body"/>
          </p:nvPr>
        </p:nvSpPr>
        <p:spPr>
          <a:xfrm>
            <a:off x="299880" y="1276200"/>
            <a:ext cx="3847680" cy="46065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
        <p:nvSpPr>
          <p:cNvPr id="504" name="PlaceHolder 48"/>
          <p:cNvSpPr>
            <a:spLocks noGrp="1"/>
          </p:cNvSpPr>
          <p:nvPr>
            <p:ph type="body"/>
          </p:nvPr>
        </p:nvSpPr>
        <p:spPr>
          <a:xfrm>
            <a:off x="4300560" y="1276200"/>
            <a:ext cx="3847680" cy="46065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39" name="CustomShape 1"/>
          <p:cNvSpPr/>
          <p:nvPr/>
        </p:nvSpPr>
        <p:spPr>
          <a:xfrm>
            <a:off x="0" y="0"/>
            <a:ext cx="9143640" cy="6857640"/>
          </a:xfrm>
          <a:prstGeom prst="rect">
            <a:avLst/>
          </a:prstGeom>
          <a:solidFill>
            <a:srgbClr val="f1e9ad"/>
          </a:solidFill>
          <a:ln w="9360">
            <a:noFill/>
          </a:ln>
        </p:spPr>
      </p:sp>
      <p:pic>
        <p:nvPicPr>
          <p:cNvPr id="540" name="Picture 244" descr=""/>
          <p:cNvPicPr/>
          <p:nvPr/>
        </p:nvPicPr>
        <p:blipFill>
          <a:blip r:embed="rId2"/>
          <a:srcRect l="0" t="3053" r="0" b="25105"/>
          <a:stretch>
            <a:fillRect/>
          </a:stretch>
        </p:blipFill>
        <p:spPr>
          <a:xfrm>
            <a:off x="0" y="5327640"/>
            <a:ext cx="9143640" cy="1530000"/>
          </a:xfrm>
          <a:prstGeom prst="rect">
            <a:avLst/>
          </a:prstGeom>
          <a:ln w="9360">
            <a:noFill/>
          </a:ln>
        </p:spPr>
      </p:pic>
      <p:sp>
        <p:nvSpPr>
          <p:cNvPr id="541" name="CustomShape 2"/>
          <p:cNvSpPr/>
          <p:nvPr/>
        </p:nvSpPr>
        <p:spPr>
          <a:xfrm>
            <a:off x="4384800" y="6491160"/>
            <a:ext cx="183960" cy="366480"/>
          </a:xfrm>
          <a:prstGeom prst="rect">
            <a:avLst/>
          </a:prstGeom>
          <a:noFill/>
          <a:ln w="9360">
            <a:noFill/>
          </a:ln>
        </p:spPr>
      </p:sp>
      <p:sp>
        <p:nvSpPr>
          <p:cNvPr id="542" name="CustomShape 3"/>
          <p:cNvSpPr/>
          <p:nvPr/>
        </p:nvSpPr>
        <p:spPr>
          <a:xfrm>
            <a:off x="7572240" y="200160"/>
            <a:ext cx="1326960" cy="786960"/>
          </a:xfrm>
          <a:prstGeom prst="rect">
            <a:avLst/>
          </a:prstGeom>
          <a:noFill/>
          <a:ln w="9360">
            <a:noFill/>
          </a:ln>
        </p:spPr>
      </p:sp>
      <p:sp>
        <p:nvSpPr>
          <p:cNvPr id="543" name="CustomShape 4"/>
          <p:cNvSpPr/>
          <p:nvPr/>
        </p:nvSpPr>
        <p:spPr>
          <a:xfrm>
            <a:off x="7780320" y="200160"/>
            <a:ext cx="439200" cy="734760"/>
          </a:xfrm>
          <a:prstGeom prst="rect">
            <a:avLst/>
          </a:prstGeom>
          <a:solidFill>
            <a:srgbClr val="a4a510"/>
          </a:solidFill>
          <a:ln w="9360">
            <a:noFill/>
          </a:ln>
        </p:spPr>
      </p:sp>
      <p:sp>
        <p:nvSpPr>
          <p:cNvPr id="544" name="CustomShape 5"/>
          <p:cNvSpPr/>
          <p:nvPr/>
        </p:nvSpPr>
        <p:spPr>
          <a:xfrm>
            <a:off x="7572240" y="264960"/>
            <a:ext cx="334800" cy="599760"/>
          </a:xfrm>
          <a:prstGeom prst="rect">
            <a:avLst/>
          </a:prstGeom>
          <a:solidFill>
            <a:srgbClr val="f89828"/>
          </a:solidFill>
          <a:ln w="9360">
            <a:noFill/>
          </a:ln>
        </p:spPr>
      </p:sp>
      <p:sp>
        <p:nvSpPr>
          <p:cNvPr id="545" name="CustomShape 6"/>
          <p:cNvSpPr/>
          <p:nvPr/>
        </p:nvSpPr>
        <p:spPr>
          <a:xfrm>
            <a:off x="7677360" y="291960"/>
            <a:ext cx="452160" cy="516960"/>
          </a:xfrm>
          <a:prstGeom prst="rect">
            <a:avLst/>
          </a:prstGeom>
          <a:solidFill>
            <a:srgbClr val="000000"/>
          </a:solidFill>
          <a:ln w="9360">
            <a:noFill/>
          </a:ln>
        </p:spPr>
      </p:sp>
      <p:sp>
        <p:nvSpPr>
          <p:cNvPr id="546" name="CustomShape 7"/>
          <p:cNvSpPr/>
          <p:nvPr/>
        </p:nvSpPr>
        <p:spPr>
          <a:xfrm>
            <a:off x="7664400" y="505080"/>
            <a:ext cx="55440" cy="107640"/>
          </a:xfrm>
          <a:prstGeom prst="rect">
            <a:avLst/>
          </a:prstGeom>
          <a:solidFill>
            <a:srgbClr val="000000"/>
          </a:solidFill>
          <a:ln w="9360">
            <a:noFill/>
          </a:ln>
        </p:spPr>
      </p:sp>
      <p:sp>
        <p:nvSpPr>
          <p:cNvPr id="547" name="CustomShape 8"/>
          <p:cNvSpPr/>
          <p:nvPr/>
        </p:nvSpPr>
        <p:spPr>
          <a:xfrm>
            <a:off x="7867800" y="482400"/>
            <a:ext cx="183960" cy="416880"/>
          </a:xfrm>
          <a:prstGeom prst="rect">
            <a:avLst/>
          </a:prstGeom>
          <a:solidFill>
            <a:srgbClr val="000000"/>
          </a:solidFill>
          <a:ln w="9360">
            <a:noFill/>
          </a:ln>
        </p:spPr>
      </p:sp>
      <p:sp>
        <p:nvSpPr>
          <p:cNvPr id="548" name="CustomShape 9"/>
          <p:cNvSpPr/>
          <p:nvPr/>
        </p:nvSpPr>
        <p:spPr>
          <a:xfrm>
            <a:off x="7932600" y="527040"/>
            <a:ext cx="86760" cy="117000"/>
          </a:xfrm>
          <a:prstGeom prst="rect">
            <a:avLst/>
          </a:prstGeom>
          <a:solidFill>
            <a:srgbClr val="000000"/>
          </a:solidFill>
          <a:ln w="9360">
            <a:noFill/>
          </a:ln>
        </p:spPr>
      </p:sp>
      <p:sp>
        <p:nvSpPr>
          <p:cNvPr id="549" name="CustomShape 10"/>
          <p:cNvSpPr/>
          <p:nvPr/>
        </p:nvSpPr>
        <p:spPr>
          <a:xfrm>
            <a:off x="7942680" y="660240"/>
            <a:ext cx="117000" cy="66600"/>
          </a:xfrm>
          <a:prstGeom prst="rect">
            <a:avLst/>
          </a:prstGeom>
          <a:solidFill>
            <a:srgbClr val="000000"/>
          </a:solidFill>
          <a:ln w="9360">
            <a:noFill/>
          </a:ln>
        </p:spPr>
      </p:sp>
      <p:sp>
        <p:nvSpPr>
          <p:cNvPr id="550" name="CustomShape 11"/>
          <p:cNvSpPr/>
          <p:nvPr/>
        </p:nvSpPr>
        <p:spPr>
          <a:xfrm>
            <a:off x="8164800" y="474480"/>
            <a:ext cx="59760" cy="334800"/>
          </a:xfrm>
          <a:prstGeom prst="rect">
            <a:avLst/>
          </a:prstGeom>
          <a:solidFill>
            <a:srgbClr val="000000"/>
          </a:solidFill>
          <a:ln w="9360">
            <a:noFill/>
          </a:ln>
        </p:spPr>
      </p:sp>
      <p:sp>
        <p:nvSpPr>
          <p:cNvPr id="551" name="CustomShape 12"/>
          <p:cNvSpPr/>
          <p:nvPr/>
        </p:nvSpPr>
        <p:spPr>
          <a:xfrm>
            <a:off x="8242200" y="474480"/>
            <a:ext cx="16920" cy="334800"/>
          </a:xfrm>
          <a:prstGeom prst="rect">
            <a:avLst/>
          </a:prstGeom>
          <a:solidFill>
            <a:srgbClr val="000000"/>
          </a:solidFill>
          <a:ln w="9360">
            <a:noFill/>
          </a:ln>
        </p:spPr>
      </p:sp>
      <p:sp>
        <p:nvSpPr>
          <p:cNvPr id="552" name="CustomShape 13"/>
          <p:cNvSpPr/>
          <p:nvPr/>
        </p:nvSpPr>
        <p:spPr>
          <a:xfrm>
            <a:off x="8294760" y="474480"/>
            <a:ext cx="77760" cy="334800"/>
          </a:xfrm>
          <a:prstGeom prst="rect">
            <a:avLst/>
          </a:prstGeom>
          <a:solidFill>
            <a:srgbClr val="000000"/>
          </a:solidFill>
          <a:ln w="9360">
            <a:noFill/>
          </a:ln>
        </p:spPr>
      </p:sp>
      <p:sp>
        <p:nvSpPr>
          <p:cNvPr id="553" name="CustomShape 14"/>
          <p:cNvSpPr/>
          <p:nvPr/>
        </p:nvSpPr>
        <p:spPr>
          <a:xfrm>
            <a:off x="8404200" y="474480"/>
            <a:ext cx="67680" cy="334800"/>
          </a:xfrm>
          <a:prstGeom prst="rect">
            <a:avLst/>
          </a:prstGeom>
          <a:solidFill>
            <a:srgbClr val="000000"/>
          </a:solidFill>
          <a:ln w="9360">
            <a:noFill/>
          </a:ln>
        </p:spPr>
      </p:sp>
      <p:sp>
        <p:nvSpPr>
          <p:cNvPr id="554" name="CustomShape 15"/>
          <p:cNvSpPr/>
          <p:nvPr/>
        </p:nvSpPr>
        <p:spPr>
          <a:xfrm>
            <a:off x="8477280" y="474480"/>
            <a:ext cx="151920" cy="334800"/>
          </a:xfrm>
          <a:prstGeom prst="rect">
            <a:avLst/>
          </a:prstGeom>
          <a:solidFill>
            <a:srgbClr val="000000"/>
          </a:solidFill>
          <a:ln w="9360">
            <a:noFill/>
          </a:ln>
        </p:spPr>
      </p:sp>
      <p:sp>
        <p:nvSpPr>
          <p:cNvPr id="555" name="CustomShape 16"/>
          <p:cNvSpPr/>
          <p:nvPr/>
        </p:nvSpPr>
        <p:spPr>
          <a:xfrm>
            <a:off x="8647200" y="474480"/>
            <a:ext cx="16920" cy="334800"/>
          </a:xfrm>
          <a:prstGeom prst="rect">
            <a:avLst/>
          </a:prstGeom>
          <a:solidFill>
            <a:srgbClr val="000000"/>
          </a:solidFill>
          <a:ln w="9360">
            <a:noFill/>
          </a:ln>
        </p:spPr>
      </p:sp>
      <p:sp>
        <p:nvSpPr>
          <p:cNvPr id="556" name="CustomShape 17"/>
          <p:cNvSpPr/>
          <p:nvPr/>
        </p:nvSpPr>
        <p:spPr>
          <a:xfrm>
            <a:off x="8691480" y="474480"/>
            <a:ext cx="77760" cy="339480"/>
          </a:xfrm>
          <a:prstGeom prst="rect">
            <a:avLst/>
          </a:prstGeom>
          <a:solidFill>
            <a:srgbClr val="000000"/>
          </a:solidFill>
          <a:ln w="9360">
            <a:noFill/>
          </a:ln>
        </p:spPr>
      </p:sp>
      <p:sp>
        <p:nvSpPr>
          <p:cNvPr id="557" name="CustomShape 18"/>
          <p:cNvSpPr/>
          <p:nvPr/>
        </p:nvSpPr>
        <p:spPr>
          <a:xfrm>
            <a:off x="8794440" y="474480"/>
            <a:ext cx="64800" cy="334800"/>
          </a:xfrm>
          <a:prstGeom prst="rect">
            <a:avLst/>
          </a:prstGeom>
          <a:solidFill>
            <a:srgbClr val="000000"/>
          </a:solidFill>
          <a:ln w="9360">
            <a:noFill/>
          </a:ln>
        </p:spPr>
      </p:sp>
      <p:sp>
        <p:nvSpPr>
          <p:cNvPr id="558" name="CustomShape 19"/>
          <p:cNvSpPr/>
          <p:nvPr/>
        </p:nvSpPr>
        <p:spPr>
          <a:xfrm>
            <a:off x="8159760" y="830160"/>
            <a:ext cx="21600" cy="56880"/>
          </a:xfrm>
          <a:prstGeom prst="rect">
            <a:avLst/>
          </a:prstGeom>
          <a:solidFill>
            <a:srgbClr val="000000"/>
          </a:solidFill>
          <a:ln w="9360">
            <a:noFill/>
          </a:ln>
        </p:spPr>
      </p:sp>
      <p:sp>
        <p:nvSpPr>
          <p:cNvPr id="559" name="CustomShape 20"/>
          <p:cNvSpPr/>
          <p:nvPr/>
        </p:nvSpPr>
        <p:spPr>
          <a:xfrm>
            <a:off x="8224920" y="830160"/>
            <a:ext cx="29880" cy="56880"/>
          </a:xfrm>
          <a:prstGeom prst="rect">
            <a:avLst/>
          </a:prstGeom>
          <a:solidFill>
            <a:srgbClr val="000000"/>
          </a:solidFill>
          <a:ln w="9360">
            <a:noFill/>
          </a:ln>
        </p:spPr>
      </p:sp>
      <p:sp>
        <p:nvSpPr>
          <p:cNvPr id="560" name="CustomShape 21"/>
          <p:cNvSpPr/>
          <p:nvPr/>
        </p:nvSpPr>
        <p:spPr>
          <a:xfrm>
            <a:off x="8299080" y="830160"/>
            <a:ext cx="32760" cy="51840"/>
          </a:xfrm>
          <a:prstGeom prst="rect">
            <a:avLst/>
          </a:prstGeom>
          <a:solidFill>
            <a:srgbClr val="000000"/>
          </a:solidFill>
          <a:ln w="9360">
            <a:noFill/>
          </a:ln>
        </p:spPr>
      </p:sp>
      <p:sp>
        <p:nvSpPr>
          <p:cNvPr id="561" name="CustomShape 22"/>
          <p:cNvSpPr/>
          <p:nvPr/>
        </p:nvSpPr>
        <p:spPr>
          <a:xfrm>
            <a:off x="8377200" y="830160"/>
            <a:ext cx="39600" cy="51840"/>
          </a:xfrm>
          <a:prstGeom prst="rect">
            <a:avLst/>
          </a:prstGeom>
          <a:solidFill>
            <a:srgbClr val="000000"/>
          </a:solidFill>
          <a:ln w="9360">
            <a:noFill/>
          </a:ln>
        </p:spPr>
      </p:sp>
      <p:sp>
        <p:nvSpPr>
          <p:cNvPr id="562" name="CustomShape 23"/>
          <p:cNvSpPr/>
          <p:nvPr/>
        </p:nvSpPr>
        <p:spPr>
          <a:xfrm>
            <a:off x="8460000" y="830160"/>
            <a:ext cx="26640" cy="56880"/>
          </a:xfrm>
          <a:prstGeom prst="rect">
            <a:avLst/>
          </a:prstGeom>
          <a:solidFill>
            <a:srgbClr val="000000"/>
          </a:solidFill>
          <a:ln w="9360">
            <a:noFill/>
          </a:ln>
        </p:spPr>
      </p:sp>
      <p:sp>
        <p:nvSpPr>
          <p:cNvPr id="563" name="CustomShape 24"/>
          <p:cNvSpPr/>
          <p:nvPr/>
        </p:nvSpPr>
        <p:spPr>
          <a:xfrm>
            <a:off x="8534160" y="830160"/>
            <a:ext cx="24840" cy="51840"/>
          </a:xfrm>
          <a:prstGeom prst="rect">
            <a:avLst/>
          </a:prstGeom>
          <a:solidFill>
            <a:srgbClr val="000000"/>
          </a:solidFill>
          <a:ln w="9360">
            <a:noFill/>
          </a:ln>
        </p:spPr>
      </p:sp>
      <p:sp>
        <p:nvSpPr>
          <p:cNvPr id="564" name="CustomShape 25"/>
          <p:cNvSpPr/>
          <p:nvPr/>
        </p:nvSpPr>
        <p:spPr>
          <a:xfrm>
            <a:off x="8604360" y="830160"/>
            <a:ext cx="7560" cy="51840"/>
          </a:xfrm>
          <a:prstGeom prst="rect">
            <a:avLst/>
          </a:prstGeom>
          <a:solidFill>
            <a:srgbClr val="000000"/>
          </a:solidFill>
          <a:ln w="9360">
            <a:noFill/>
          </a:ln>
        </p:spPr>
      </p:sp>
      <p:sp>
        <p:nvSpPr>
          <p:cNvPr id="565" name="CustomShape 26"/>
          <p:cNvSpPr/>
          <p:nvPr/>
        </p:nvSpPr>
        <p:spPr>
          <a:xfrm>
            <a:off x="8655120" y="830160"/>
            <a:ext cx="21600" cy="51840"/>
          </a:xfrm>
          <a:prstGeom prst="rect">
            <a:avLst/>
          </a:prstGeom>
          <a:solidFill>
            <a:srgbClr val="000000"/>
          </a:solidFill>
          <a:ln w="9360">
            <a:noFill/>
          </a:ln>
        </p:spPr>
      </p:sp>
      <p:sp>
        <p:nvSpPr>
          <p:cNvPr id="566" name="CustomShape 27"/>
          <p:cNvSpPr/>
          <p:nvPr/>
        </p:nvSpPr>
        <p:spPr>
          <a:xfrm>
            <a:off x="8720280" y="830160"/>
            <a:ext cx="9360" cy="51840"/>
          </a:xfrm>
          <a:prstGeom prst="rect">
            <a:avLst/>
          </a:prstGeom>
          <a:solidFill>
            <a:srgbClr val="000000"/>
          </a:solidFill>
          <a:ln w="9360">
            <a:noFill/>
          </a:ln>
        </p:spPr>
      </p:sp>
      <p:sp>
        <p:nvSpPr>
          <p:cNvPr id="567" name="CustomShape 28"/>
          <p:cNvSpPr/>
          <p:nvPr/>
        </p:nvSpPr>
        <p:spPr>
          <a:xfrm>
            <a:off x="8777520" y="830160"/>
            <a:ext cx="16920" cy="51840"/>
          </a:xfrm>
          <a:prstGeom prst="rect">
            <a:avLst/>
          </a:prstGeom>
          <a:solidFill>
            <a:srgbClr val="000000"/>
          </a:solidFill>
          <a:ln w="9360">
            <a:noFill/>
          </a:ln>
        </p:spPr>
      </p:sp>
      <p:sp>
        <p:nvSpPr>
          <p:cNvPr id="568" name="CustomShape 29"/>
          <p:cNvSpPr/>
          <p:nvPr/>
        </p:nvSpPr>
        <p:spPr>
          <a:xfrm>
            <a:off x="8839440" y="830160"/>
            <a:ext cx="24840" cy="56880"/>
          </a:xfrm>
          <a:prstGeom prst="rect">
            <a:avLst/>
          </a:prstGeom>
          <a:solidFill>
            <a:srgbClr val="000000"/>
          </a:solidFill>
          <a:ln w="9360">
            <a:noFill/>
          </a:ln>
        </p:spPr>
      </p:sp>
      <p:sp>
        <p:nvSpPr>
          <p:cNvPr id="569" name="CustomShape 30"/>
          <p:cNvSpPr/>
          <p:nvPr/>
        </p:nvSpPr>
        <p:spPr>
          <a:xfrm>
            <a:off x="8877600" y="827280"/>
            <a:ext cx="21600" cy="20520"/>
          </a:xfrm>
          <a:prstGeom prst="rect">
            <a:avLst/>
          </a:prstGeom>
          <a:solidFill>
            <a:srgbClr val="000000"/>
          </a:solidFill>
          <a:ln w="9360">
            <a:noFill/>
          </a:ln>
        </p:spPr>
      </p:sp>
      <p:sp>
        <p:nvSpPr>
          <p:cNvPr id="570" name="CustomShape 31"/>
          <p:cNvSpPr/>
          <p:nvPr/>
        </p:nvSpPr>
        <p:spPr>
          <a:xfrm>
            <a:off x="8294760" y="939600"/>
            <a:ext cx="43920" cy="29880"/>
          </a:xfrm>
          <a:prstGeom prst="rect">
            <a:avLst/>
          </a:prstGeom>
          <a:solidFill>
            <a:srgbClr val="000000"/>
          </a:solidFill>
          <a:ln w="9360">
            <a:noFill/>
          </a:ln>
        </p:spPr>
      </p:sp>
      <p:sp>
        <p:nvSpPr>
          <p:cNvPr id="571" name="CustomShape 32"/>
          <p:cNvSpPr/>
          <p:nvPr/>
        </p:nvSpPr>
        <p:spPr>
          <a:xfrm>
            <a:off x="8339040" y="939600"/>
            <a:ext cx="42480" cy="29880"/>
          </a:xfrm>
          <a:prstGeom prst="rect">
            <a:avLst/>
          </a:prstGeom>
          <a:solidFill>
            <a:srgbClr val="000000"/>
          </a:solidFill>
          <a:ln w="9360">
            <a:noFill/>
          </a:ln>
        </p:spPr>
      </p:sp>
      <p:sp>
        <p:nvSpPr>
          <p:cNvPr id="572" name="CustomShape 33"/>
          <p:cNvSpPr/>
          <p:nvPr/>
        </p:nvSpPr>
        <p:spPr>
          <a:xfrm>
            <a:off x="8386920" y="939600"/>
            <a:ext cx="37800" cy="29880"/>
          </a:xfrm>
          <a:prstGeom prst="rect">
            <a:avLst/>
          </a:prstGeom>
          <a:solidFill>
            <a:srgbClr val="000000"/>
          </a:solidFill>
          <a:ln w="9360">
            <a:noFill/>
          </a:ln>
        </p:spPr>
      </p:sp>
      <p:sp>
        <p:nvSpPr>
          <p:cNvPr id="573" name="CustomShape 34"/>
          <p:cNvSpPr/>
          <p:nvPr/>
        </p:nvSpPr>
        <p:spPr>
          <a:xfrm>
            <a:off x="8425080" y="962280"/>
            <a:ext cx="4680" cy="7560"/>
          </a:xfrm>
          <a:prstGeom prst="ellipse">
            <a:avLst/>
          </a:prstGeom>
          <a:solidFill>
            <a:srgbClr val="000000"/>
          </a:solidFill>
          <a:ln w="9360">
            <a:noFill/>
          </a:ln>
        </p:spPr>
      </p:sp>
      <p:sp>
        <p:nvSpPr>
          <p:cNvPr id="574" name="CustomShape 35"/>
          <p:cNvSpPr/>
          <p:nvPr/>
        </p:nvSpPr>
        <p:spPr>
          <a:xfrm>
            <a:off x="8429760" y="922320"/>
            <a:ext cx="39600" cy="64800"/>
          </a:xfrm>
          <a:prstGeom prst="rect">
            <a:avLst/>
          </a:prstGeom>
          <a:solidFill>
            <a:srgbClr val="000000"/>
          </a:solidFill>
          <a:ln w="9360">
            <a:noFill/>
          </a:ln>
        </p:spPr>
      </p:sp>
      <p:sp>
        <p:nvSpPr>
          <p:cNvPr id="575" name="CustomShape 36"/>
          <p:cNvSpPr/>
          <p:nvPr/>
        </p:nvSpPr>
        <p:spPr>
          <a:xfrm>
            <a:off x="8472240" y="939600"/>
            <a:ext cx="26640" cy="29880"/>
          </a:xfrm>
          <a:prstGeom prst="rect">
            <a:avLst/>
          </a:prstGeom>
          <a:solidFill>
            <a:srgbClr val="000000"/>
          </a:solidFill>
          <a:ln w="9360">
            <a:noFill/>
          </a:ln>
        </p:spPr>
      </p:sp>
      <p:sp>
        <p:nvSpPr>
          <p:cNvPr id="576" name="CustomShape 37"/>
          <p:cNvSpPr/>
          <p:nvPr/>
        </p:nvSpPr>
        <p:spPr>
          <a:xfrm>
            <a:off x="8499240" y="939600"/>
            <a:ext cx="20520" cy="29880"/>
          </a:xfrm>
          <a:prstGeom prst="rect">
            <a:avLst/>
          </a:prstGeom>
          <a:solidFill>
            <a:srgbClr val="000000"/>
          </a:solidFill>
          <a:ln w="9360">
            <a:noFill/>
          </a:ln>
        </p:spPr>
      </p:sp>
      <p:sp>
        <p:nvSpPr>
          <p:cNvPr id="577" name="CustomShape 38"/>
          <p:cNvSpPr/>
          <p:nvPr/>
        </p:nvSpPr>
        <p:spPr>
          <a:xfrm>
            <a:off x="8525160" y="939600"/>
            <a:ext cx="39600" cy="29880"/>
          </a:xfrm>
          <a:prstGeom prst="rect">
            <a:avLst/>
          </a:prstGeom>
          <a:solidFill>
            <a:srgbClr val="000000"/>
          </a:solidFill>
          <a:ln w="9360">
            <a:noFill/>
          </a:ln>
        </p:spPr>
      </p:sp>
      <p:sp>
        <p:nvSpPr>
          <p:cNvPr id="578" name="CustomShape 39"/>
          <p:cNvSpPr/>
          <p:nvPr/>
        </p:nvSpPr>
        <p:spPr>
          <a:xfrm>
            <a:off x="8569440" y="927360"/>
            <a:ext cx="12600" cy="42480"/>
          </a:xfrm>
          <a:prstGeom prst="rect">
            <a:avLst/>
          </a:prstGeom>
          <a:solidFill>
            <a:srgbClr val="000000"/>
          </a:solidFill>
          <a:ln w="9360">
            <a:noFill/>
          </a:ln>
        </p:spPr>
      </p:sp>
      <p:sp>
        <p:nvSpPr>
          <p:cNvPr id="579" name="CustomShape 40"/>
          <p:cNvSpPr/>
          <p:nvPr/>
        </p:nvSpPr>
        <p:spPr>
          <a:xfrm>
            <a:off x="8587080" y="939600"/>
            <a:ext cx="16920" cy="29880"/>
          </a:xfrm>
          <a:prstGeom prst="rect">
            <a:avLst/>
          </a:prstGeom>
          <a:solidFill>
            <a:srgbClr val="000000"/>
          </a:solidFill>
          <a:ln w="9360">
            <a:noFill/>
          </a:ln>
        </p:spPr>
      </p:sp>
      <p:sp>
        <p:nvSpPr>
          <p:cNvPr id="580" name="CustomShape 41"/>
          <p:cNvSpPr/>
          <p:nvPr/>
        </p:nvSpPr>
        <p:spPr>
          <a:xfrm>
            <a:off x="8607240" y="939600"/>
            <a:ext cx="26640" cy="29880"/>
          </a:xfrm>
          <a:prstGeom prst="rect">
            <a:avLst/>
          </a:prstGeom>
          <a:solidFill>
            <a:srgbClr val="000000"/>
          </a:solidFill>
          <a:ln w="9360">
            <a:noFill/>
          </a:ln>
        </p:spPr>
      </p:sp>
      <p:sp>
        <p:nvSpPr>
          <p:cNvPr id="581" name="CustomShape 42"/>
          <p:cNvSpPr/>
          <p:nvPr/>
        </p:nvSpPr>
        <p:spPr>
          <a:xfrm>
            <a:off x="8634240" y="962280"/>
            <a:ext cx="7560" cy="7560"/>
          </a:xfrm>
          <a:prstGeom prst="ellipse">
            <a:avLst/>
          </a:prstGeom>
          <a:solidFill>
            <a:srgbClr val="000000"/>
          </a:solidFill>
          <a:ln w="9360">
            <a:noFill/>
          </a:ln>
        </p:spPr>
      </p:sp>
      <p:sp>
        <p:nvSpPr>
          <p:cNvPr id="582" name="CustomShape 43"/>
          <p:cNvSpPr/>
          <p:nvPr/>
        </p:nvSpPr>
        <p:spPr>
          <a:xfrm>
            <a:off x="8652240" y="939600"/>
            <a:ext cx="24840" cy="29880"/>
          </a:xfrm>
          <a:prstGeom prst="rect">
            <a:avLst/>
          </a:prstGeom>
          <a:solidFill>
            <a:srgbClr val="000000"/>
          </a:solidFill>
          <a:ln w="9360">
            <a:noFill/>
          </a:ln>
        </p:spPr>
      </p:sp>
      <p:sp>
        <p:nvSpPr>
          <p:cNvPr id="583" name="CustomShape 44"/>
          <p:cNvSpPr/>
          <p:nvPr/>
        </p:nvSpPr>
        <p:spPr>
          <a:xfrm>
            <a:off x="8682120" y="939600"/>
            <a:ext cx="21600" cy="29880"/>
          </a:xfrm>
          <a:prstGeom prst="rect">
            <a:avLst/>
          </a:prstGeom>
          <a:solidFill>
            <a:srgbClr val="000000"/>
          </a:solidFill>
          <a:ln w="9360">
            <a:noFill/>
          </a:ln>
        </p:spPr>
      </p:sp>
      <p:sp>
        <p:nvSpPr>
          <p:cNvPr id="584" name="CustomShape 45"/>
          <p:cNvSpPr/>
          <p:nvPr/>
        </p:nvSpPr>
        <p:spPr>
          <a:xfrm>
            <a:off x="8699400" y="939600"/>
            <a:ext cx="34560" cy="47520"/>
          </a:xfrm>
          <a:prstGeom prst="rect">
            <a:avLst/>
          </a:prstGeom>
          <a:solidFill>
            <a:srgbClr val="000000"/>
          </a:solidFill>
          <a:ln w="9360">
            <a:noFill/>
          </a:ln>
        </p:spPr>
      </p:sp>
      <p:sp>
        <p:nvSpPr>
          <p:cNvPr id="585" name="PlaceHolder 46"/>
          <p:cNvSpPr>
            <a:spLocks noGrp="1"/>
          </p:cNvSpPr>
          <p:nvPr>
            <p:ph type="title"/>
          </p:nvPr>
        </p:nvSpPr>
        <p:spPr>
          <a:xfrm>
            <a:off x="291960" y="368280"/>
            <a:ext cx="8172000" cy="1055160"/>
          </a:xfrm>
          <a:prstGeom prst="rect">
            <a:avLst/>
          </a:prstGeom>
        </p:spPr>
        <p:txBody>
          <a:bodyPr/>
          <a:p>
            <a:pPr>
              <a:lnSpc>
                <a:spcPct val="85000"/>
              </a:lnSpc>
            </a:pPr>
            <a:r>
              <a:rPr lang="en-US" sz="3200">
                <a:solidFill>
                  <a:srgbClr val="866a32"/>
                </a:solidFill>
                <a:latin typeface="Impact"/>
              </a:rPr>
              <a:t>Click to edit the title text formatClick to edit Master title style</a:t>
            </a:r>
            <a:endParaRPr/>
          </a:p>
        </p:txBody>
      </p:sp>
      <p:sp>
        <p:nvSpPr>
          <p:cNvPr id="586" name="PlaceHolder 47"/>
          <p:cNvSpPr>
            <a:spLocks noGrp="1"/>
          </p:cNvSpPr>
          <p:nvPr>
            <p:ph type="body"/>
          </p:nvPr>
        </p:nvSpPr>
        <p:spPr>
          <a:xfrm>
            <a:off x="299880" y="1276200"/>
            <a:ext cx="7848360" cy="22269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
        <p:nvSpPr>
          <p:cNvPr id="587" name="PlaceHolder 48"/>
          <p:cNvSpPr>
            <a:spLocks noGrp="1"/>
          </p:cNvSpPr>
          <p:nvPr>
            <p:ph type="body"/>
          </p:nvPr>
        </p:nvSpPr>
        <p:spPr>
          <a:xfrm>
            <a:off x="299880" y="3656160"/>
            <a:ext cx="7848360" cy="2226960"/>
          </a:xfrm>
          <a:prstGeom prst="rect">
            <a:avLst/>
          </a:prstGeom>
        </p:spPr>
        <p:txBody>
          <a:bodyPr/>
          <a:p>
            <a:pPr>
              <a:buSzPct val="25000"/>
              <a:buFont typeface="StarSymbol"/>
              <a:buChar char=""/>
            </a:pPr>
            <a:r>
              <a:rPr lang="en-US" sz="2400">
                <a:solidFill>
                  <a:srgbClr val="000000"/>
                </a:solidFill>
                <a:latin typeface="Tahoma"/>
              </a:rPr>
              <a:t>Click to edit the outline text format</a:t>
            </a:r>
            <a:endParaRPr/>
          </a:p>
          <a:p>
            <a:pPr lvl="1">
              <a:buSzPct val="25000"/>
              <a:buFont typeface="StarSymbol"/>
              <a:buChar char=""/>
            </a:pPr>
            <a:r>
              <a:rPr lang="en-US" sz="2400">
                <a:solidFill>
                  <a:srgbClr val="000000"/>
                </a:solidFill>
                <a:latin typeface="Tahoma"/>
              </a:rPr>
              <a:t>Second Outline Level</a:t>
            </a:r>
            <a:endParaRPr/>
          </a:p>
          <a:p>
            <a:pPr lvl="2">
              <a:buSzPct val="25000"/>
              <a:buFont typeface="StarSymbol"/>
              <a:buChar char=""/>
            </a:pPr>
            <a:r>
              <a:rPr lang="en-US" sz="2400">
                <a:solidFill>
                  <a:srgbClr val="000000"/>
                </a:solidFill>
                <a:latin typeface="Tahoma"/>
              </a:rPr>
              <a:t>Third Outline Level</a:t>
            </a:r>
            <a:endParaRPr/>
          </a:p>
          <a:p>
            <a:pPr lvl="3">
              <a:buSzPct val="25000"/>
              <a:buFont typeface="StarSymbol"/>
              <a:buChar char=""/>
            </a:pPr>
            <a:r>
              <a:rPr lang="en-US" sz="2400">
                <a:solidFill>
                  <a:srgbClr val="000000"/>
                </a:solidFill>
                <a:latin typeface="Tahoma"/>
              </a:rPr>
              <a:t>Fourth Outline Level</a:t>
            </a:r>
            <a:endParaRPr/>
          </a:p>
          <a:p>
            <a:pPr lvl="4">
              <a:buSzPct val="25000"/>
              <a:buFont typeface="StarSymbol"/>
              <a:buChar char=""/>
            </a:pPr>
            <a:r>
              <a:rPr lang="en-US" sz="2400">
                <a:solidFill>
                  <a:srgbClr val="000000"/>
                </a:solidFill>
                <a:latin typeface="Tahoma"/>
              </a:rPr>
              <a:t>Fifth Outline Level</a:t>
            </a:r>
            <a:endParaRPr/>
          </a:p>
          <a:p>
            <a:pPr lvl="5">
              <a:buSzPct val="25000"/>
              <a:buFont typeface="StarSymbol"/>
              <a:buChar char=""/>
            </a:pPr>
            <a:r>
              <a:rPr lang="en-US" sz="2400">
                <a:solidFill>
                  <a:srgbClr val="000000"/>
                </a:solidFill>
                <a:latin typeface="Tahoma"/>
              </a:rPr>
              <a:t>Sixth Outline Level</a:t>
            </a:r>
            <a:endParaRPr/>
          </a:p>
          <a:p>
            <a:pPr>
              <a:lnSpc>
                <a:spcPct val="100000"/>
              </a:lnSpc>
              <a:buFont typeface="StarSymbol"/>
              <a:buChar char=""/>
            </a:pPr>
            <a:r>
              <a:rPr lang="en-US" sz="2400">
                <a:solidFill>
                  <a:srgbClr val="000000"/>
                </a:solidFill>
                <a:latin typeface="Tahoma"/>
              </a:rPr>
              <a:t>Seventh Outline LevelClick to edit Master text styles</a:t>
            </a:r>
            <a:endParaRPr/>
          </a:p>
          <a:p>
            <a:pPr lvl="1">
              <a:lnSpc>
                <a:spcPct val="100000"/>
              </a:lnSpc>
              <a:buFont typeface="StarSymbol"/>
              <a:buChar char=""/>
            </a:pPr>
            <a:r>
              <a:rPr lang="en-US" sz="2000">
                <a:solidFill>
                  <a:srgbClr val="000000"/>
                </a:solidFill>
                <a:latin typeface="Tahoma"/>
              </a:rPr>
              <a:t>Second level</a:t>
            </a:r>
            <a:endParaRPr/>
          </a:p>
          <a:p>
            <a:pPr lvl="2">
              <a:lnSpc>
                <a:spcPct val="100000"/>
              </a:lnSpc>
              <a:buFont typeface="StarSymbol"/>
              <a:buChar char=""/>
            </a:pPr>
            <a:r>
              <a:rPr lang="en-US" sz="2400">
                <a:solidFill>
                  <a:srgbClr val="000000"/>
                </a:solidFill>
                <a:latin typeface="Tahoma"/>
              </a:rPr>
              <a:t>Third level</a:t>
            </a:r>
            <a:endParaRPr/>
          </a:p>
          <a:p>
            <a:pPr lvl="3">
              <a:lnSpc>
                <a:spcPct val="100000"/>
              </a:lnSpc>
              <a:buFont typeface="StarSymbol"/>
              <a:buChar char=""/>
            </a:pPr>
            <a:r>
              <a:rPr lang="en-US" sz="1600">
                <a:solidFill>
                  <a:srgbClr val="000000"/>
                </a:solidFill>
                <a:latin typeface="Tahoma"/>
              </a:rPr>
              <a:t>Fourth level</a:t>
            </a:r>
            <a:endParaRPr/>
          </a:p>
          <a:p>
            <a:pPr lvl="4">
              <a:lnSpc>
                <a:spcPct val="100000"/>
              </a:lnSpc>
              <a:buFont typeface="StarSymbol"/>
              <a:buChar char=""/>
            </a:pPr>
            <a:r>
              <a:rPr lang="en-US" sz="1600">
                <a:solidFill>
                  <a:srgbClr val="000000"/>
                </a:solidFill>
                <a:latin typeface="Tahoma"/>
              </a:rPr>
              <a:t>Fifth level</a:t>
            </a:r>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37.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37.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49.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slideLayout" Target="../slideLayouts/slideLayout49.xml"/>
</Relationships>
</file>

<file path=ppt/slides/_rels/slide16.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37.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6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png"/><Relationship Id="rId3" Type="http://schemas.openxmlformats.org/officeDocument/2006/relationships/slideLayout" Target="../slideLayouts/slideLayout13.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1.wmf"/><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37.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slideLayout" Target="../slideLayouts/slideLayout37.xml"/>
</Relationships>
</file>

<file path=ppt/slides/_rels/slide3.xml.rels><?xml version="1.0" encoding="UTF-8"?>
<Relationships xmlns="http://schemas.openxmlformats.org/package/2006/relationships"><Relationship Id="rId1" Type="http://schemas.openxmlformats.org/officeDocument/2006/relationships/image" Target="../media/image23.gif"/><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image" Target="../media/image65.wmf"/><Relationship Id="rId5" Type="http://schemas.openxmlformats.org/officeDocument/2006/relationships/slideLayout" Target="../slideLayouts/slideLayout13.xml"/><Relationship Id="rId6"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jpeg"/><Relationship Id="rId3"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37.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png"/><Relationship Id="rId3" Type="http://schemas.openxmlformats.org/officeDocument/2006/relationships/slideLayout" Target="../slideLayouts/slideLayout7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3.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49.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slideLayout" Target="../slideLayouts/slideLayout37.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image" Target="../media/image78.jpeg"/><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slideLayout" Target="../slideLayouts/slideLayout13.xml"/><Relationship Id="rId6"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jpeg"/><Relationship Id="rId3" Type="http://schemas.openxmlformats.org/officeDocument/2006/relationships/image" Target="../media/image83.jpeg"/><Relationship Id="rId4" Type="http://schemas.openxmlformats.org/officeDocument/2006/relationships/slideLayout" Target="../slideLayouts/slideLayout73.xml"/><Relationship Id="rId5"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jpeg"/><Relationship Id="rId3" Type="http://schemas.openxmlformats.org/officeDocument/2006/relationships/slideLayout" Target="../slideLayouts/slideLayout28.xml"/>
</Relationships>
</file>

<file path=ppt/slides/_rels/slide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tiff"/><Relationship Id="rId4" Type="http://schemas.openxmlformats.org/officeDocument/2006/relationships/image" Target="../media/image29.jpeg"/><Relationship Id="rId5" Type="http://schemas.openxmlformats.org/officeDocument/2006/relationships/image" Target="../media/image30.wmf"/><Relationship Id="rId6" Type="http://schemas.openxmlformats.org/officeDocument/2006/relationships/slideLayout" Target="../slideLayouts/slideLayout28.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28.xml"/>
</Relationships>
</file>

<file path=ppt/slides/_rels/slide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27" name="TextShape 1"/>
          <p:cNvSpPr txBox="1"/>
          <p:nvPr/>
        </p:nvSpPr>
        <p:spPr>
          <a:xfrm>
            <a:off x="393840" y="277920"/>
            <a:ext cx="5795640" cy="721800"/>
          </a:xfrm>
          <a:prstGeom prst="rect">
            <a:avLst/>
          </a:prstGeom>
        </p:spPr>
        <p:txBody>
          <a:bodyPr anchor="b"/>
          <a:p>
            <a:pPr>
              <a:lnSpc>
                <a:spcPct val="70000"/>
              </a:lnSpc>
            </a:pPr>
            <a:r>
              <a:rPr lang="en-US" sz="3600">
                <a:solidFill>
                  <a:srgbClr val="866a32"/>
                </a:solidFill>
                <a:latin typeface="Impact"/>
              </a:rPr>
              <a:t>Firewise Communities</a:t>
            </a:r>
            <a:endParaRPr/>
          </a:p>
        </p:txBody>
      </p:sp>
      <p:sp>
        <p:nvSpPr>
          <p:cNvPr id="628" name="TextShape 2"/>
          <p:cNvSpPr txBox="1"/>
          <p:nvPr/>
        </p:nvSpPr>
        <p:spPr>
          <a:xfrm>
            <a:off x="446040" y="1004760"/>
            <a:ext cx="5812920" cy="1491840"/>
          </a:xfrm>
          <a:prstGeom prst="rect">
            <a:avLst/>
          </a:prstGeom>
        </p:spPr>
        <p:txBody>
          <a:bodyPr/>
          <a:p>
            <a:pPr>
              <a:lnSpc>
                <a:spcPct val="100000"/>
              </a:lnSpc>
            </a:pPr>
            <a:r>
              <a:rPr b="1" lang="en-US" sz="2400">
                <a:solidFill>
                  <a:srgbClr val="000000"/>
                </a:solidFill>
                <a:latin typeface="Tahoma"/>
              </a:rPr>
              <a:t>A National Program You Can Use</a:t>
            </a:r>
            <a:endParaRPr/>
          </a:p>
          <a:p>
            <a:pPr>
              <a:lnSpc>
                <a:spcPct val="100000"/>
              </a:lnSpc>
            </a:pPr>
            <a:r>
              <a:rPr b="1" lang="en-US" sz="2400">
                <a:solidFill>
                  <a:srgbClr val="000000"/>
                </a:solidFill>
                <a:latin typeface="Tahoma"/>
              </a:rPr>
              <a:t>Assessing Wildfire Hazards</a:t>
            </a:r>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16" name="TextShape 1"/>
          <p:cNvSpPr txBox="1"/>
          <p:nvPr/>
        </p:nvSpPr>
        <p:spPr>
          <a:xfrm>
            <a:off x="393840" y="277920"/>
            <a:ext cx="5795640" cy="721800"/>
          </a:xfrm>
          <a:prstGeom prst="rect">
            <a:avLst/>
          </a:prstGeom>
        </p:spPr>
        <p:txBody>
          <a:bodyPr anchor="b"/>
          <a:p>
            <a:pPr>
              <a:lnSpc>
                <a:spcPct val="70000"/>
              </a:lnSpc>
            </a:pPr>
            <a:r>
              <a:rPr b="1" lang="en-US" sz="3200">
                <a:solidFill>
                  <a:srgbClr val="866a32"/>
                </a:solidFill>
                <a:latin typeface="Impact"/>
              </a:rPr>
              <a:t>The Home Ignition Zone</a:t>
            </a:r>
            <a:endParaRPr/>
          </a:p>
        </p:txBody>
      </p:sp>
      <p:sp>
        <p:nvSpPr>
          <p:cNvPr id="717" name="TextShape 2"/>
          <p:cNvSpPr txBox="1"/>
          <p:nvPr/>
        </p:nvSpPr>
        <p:spPr>
          <a:xfrm>
            <a:off x="395280" y="1081080"/>
            <a:ext cx="5812920" cy="587160"/>
          </a:xfrm>
          <a:prstGeom prst="rect">
            <a:avLst/>
          </a:prstGeom>
        </p:spPr>
        <p:txBody>
          <a:bodyPr/>
          <a:p>
            <a:pPr>
              <a:lnSpc>
                <a:spcPct val="100000"/>
              </a:lnSpc>
            </a:pPr>
            <a:endParaRPr/>
          </a:p>
          <a:p>
            <a:pPr>
              <a:lnSpc>
                <a:spcPct val="100000"/>
              </a:lnSpc>
            </a:pPr>
            <a:endParaRPr/>
          </a:p>
        </p:txBody>
      </p:sp>
      <p:sp>
        <p:nvSpPr>
          <p:cNvPr id="718" name="CustomShape 3"/>
          <p:cNvSpPr/>
          <p:nvPr/>
        </p:nvSpPr>
        <p:spPr>
          <a:xfrm>
            <a:off x="-272880" y="4026240"/>
            <a:ext cx="5308560" cy="3261600"/>
          </a:xfrm>
          <a:prstGeom prst="ellipse">
            <a:avLst/>
          </a:prstGeom>
          <a:noFill/>
          <a:ln w="76320">
            <a:solidFill>
              <a:srgbClr val="ff0000"/>
            </a:solidFill>
            <a:round/>
          </a:ln>
        </p:spPr>
      </p:sp>
      <p:sp>
        <p:nvSpPr>
          <p:cNvPr id="719" name="CustomShape 4"/>
          <p:cNvSpPr/>
          <p:nvPr/>
        </p:nvSpPr>
        <p:spPr>
          <a:xfrm>
            <a:off x="736920" y="4353480"/>
            <a:ext cx="3452400" cy="1978560"/>
          </a:xfrm>
          <a:prstGeom prst="ellipse">
            <a:avLst/>
          </a:prstGeom>
          <a:noFill/>
          <a:ln w="76320">
            <a:solidFill>
              <a:srgbClr val="ff0000"/>
            </a:solidFill>
            <a:round/>
          </a:ln>
        </p:spPr>
      </p:sp>
      <p:sp>
        <p:nvSpPr>
          <p:cNvPr id="720" name="CustomShape 5"/>
          <p:cNvSpPr/>
          <p:nvPr/>
        </p:nvSpPr>
        <p:spPr>
          <a:xfrm>
            <a:off x="-528480" y="1528920"/>
            <a:ext cx="8744400" cy="6809760"/>
          </a:xfrm>
          <a:prstGeom prst="ellipse">
            <a:avLst/>
          </a:prstGeom>
          <a:noFill/>
          <a:ln w="76320">
            <a:solidFill>
              <a:srgbClr val="ff0000"/>
            </a:solidFill>
            <a:round/>
          </a:ln>
        </p:spPr>
      </p:sp>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21"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What else can we do?</a:t>
            </a:r>
            <a:endParaRPr/>
          </a:p>
        </p:txBody>
      </p:sp>
      <p:sp>
        <p:nvSpPr>
          <p:cNvPr id="722" name="TextShape 2"/>
          <p:cNvSpPr txBox="1"/>
          <p:nvPr/>
        </p:nvSpPr>
        <p:spPr>
          <a:xfrm>
            <a:off x="299880" y="1276200"/>
            <a:ext cx="3839760" cy="4606560"/>
          </a:xfrm>
          <a:prstGeom prst="rect">
            <a:avLst/>
          </a:prstGeom>
        </p:spPr>
        <p:txBody>
          <a:bodyPr/>
          <a:p>
            <a:pPr>
              <a:lnSpc>
                <a:spcPct val="95000"/>
              </a:lnSpc>
              <a:buFont typeface="StarSymbol"/>
              <a:buChar char=""/>
            </a:pPr>
            <a:r>
              <a:rPr lang="en-US" sz="2400">
                <a:solidFill>
                  <a:srgbClr val="000000"/>
                </a:solidFill>
                <a:latin typeface="Tahoma"/>
              </a:rPr>
              <a:t>Keep mulch and pine needles away from your house, fence and deck. If something  is attached to the house, it is part of the house</a:t>
            </a:r>
            <a:endParaRPr/>
          </a:p>
        </p:txBody>
      </p:sp>
      <p:pic>
        <p:nvPicPr>
          <p:cNvPr id="723" name="Picture 4" descr=""/>
          <p:cNvPicPr/>
          <p:nvPr/>
        </p:nvPicPr>
        <p:blipFill>
          <a:blip r:embed="rId1"/>
          <a:stretch>
            <a:fillRect/>
          </a:stretch>
        </p:blipFill>
        <p:spPr>
          <a:xfrm>
            <a:off x="4294080" y="1519200"/>
            <a:ext cx="4420800" cy="4113000"/>
          </a:xfrm>
          <a:prstGeom prst="rect">
            <a:avLst/>
          </a:prstGeom>
          <a:ln w="9360">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24"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What else can we do?</a:t>
            </a:r>
            <a:endParaRPr/>
          </a:p>
        </p:txBody>
      </p:sp>
      <p:sp>
        <p:nvSpPr>
          <p:cNvPr id="725" name="TextShape 2"/>
          <p:cNvSpPr txBox="1"/>
          <p:nvPr/>
        </p:nvSpPr>
        <p:spPr>
          <a:xfrm>
            <a:off x="299880" y="1276200"/>
            <a:ext cx="3839760" cy="4606560"/>
          </a:xfrm>
          <a:prstGeom prst="rect">
            <a:avLst/>
          </a:prstGeom>
        </p:spPr>
        <p:txBody>
          <a:bodyPr/>
          <a:p>
            <a:pPr>
              <a:lnSpc>
                <a:spcPct val="95000"/>
              </a:lnSpc>
              <a:buFont typeface="StarSymbol"/>
              <a:buChar char=""/>
            </a:pPr>
            <a:r>
              <a:rPr lang="en-US" sz="2400">
                <a:solidFill>
                  <a:srgbClr val="000000"/>
                </a:solidFill>
                <a:latin typeface="Tahoma"/>
              </a:rPr>
              <a:t>Create a ‘fuel free’ area around your house that runs one yard out on all sides.</a:t>
            </a:r>
            <a:endParaRPr/>
          </a:p>
          <a:p>
            <a:pPr>
              <a:lnSpc>
                <a:spcPct val="95000"/>
              </a:lnSpc>
              <a:buFont typeface="StarSymbol"/>
              <a:buChar char=""/>
            </a:pPr>
            <a:r>
              <a:rPr lang="en-US" sz="2400">
                <a:solidFill>
                  <a:srgbClr val="000000"/>
                </a:solidFill>
                <a:latin typeface="Tahoma"/>
              </a:rPr>
              <a:t>When preparing your home ignition zone, start with the house and work out</a:t>
            </a:r>
            <a:endParaRPr/>
          </a:p>
        </p:txBody>
      </p:sp>
      <p:pic>
        <p:nvPicPr>
          <p:cNvPr id="726" name="Picture 4" descr=""/>
          <p:cNvPicPr/>
          <p:nvPr/>
        </p:nvPicPr>
        <p:blipFill>
          <a:blip r:embed="rId1"/>
          <a:stretch>
            <a:fillRect/>
          </a:stretch>
        </p:blipFill>
        <p:spPr>
          <a:xfrm>
            <a:off x="4233960" y="1362240"/>
            <a:ext cx="4766760" cy="4436640"/>
          </a:xfrm>
          <a:prstGeom prst="rect">
            <a:avLst/>
          </a:prstGeom>
          <a:ln w="9360">
            <a:noFill/>
          </a:ln>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27"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Look at Firewise construction in the</a:t>
            </a:r>
            <a:r>
              <a:rPr lang="en-US" sz="3200">
                <a:solidFill>
                  <a:srgbClr val="866a32"/>
                </a:solidFill>
                <a:latin typeface="Impact"/>
              </a:rPr>
              <a:t>
</a:t>
            </a:r>
            <a:r>
              <a:rPr lang="en-US" sz="3200">
                <a:solidFill>
                  <a:srgbClr val="866a32"/>
                </a:solidFill>
                <a:latin typeface="Impact"/>
              </a:rPr>
              <a:t>backyard</a:t>
            </a:r>
            <a:endParaRPr/>
          </a:p>
        </p:txBody>
      </p:sp>
      <p:sp>
        <p:nvSpPr>
          <p:cNvPr id="728" name="TextShape 2"/>
          <p:cNvSpPr txBox="1"/>
          <p:nvPr/>
        </p:nvSpPr>
        <p:spPr>
          <a:xfrm>
            <a:off x="299880" y="1276200"/>
            <a:ext cx="7848360" cy="2246040"/>
          </a:xfrm>
          <a:prstGeom prst="rect">
            <a:avLst/>
          </a:prstGeom>
        </p:spPr>
        <p:txBody>
          <a:bodyPr/>
          <a:p>
            <a:pPr>
              <a:lnSpc>
                <a:spcPct val="95000"/>
              </a:lnSpc>
              <a:buFont typeface="StarSymbol"/>
              <a:buChar char=""/>
            </a:pPr>
            <a:r>
              <a:rPr lang="en-US" sz="2800">
                <a:solidFill>
                  <a:srgbClr val="000000"/>
                </a:solidFill>
                <a:latin typeface="Tahoma"/>
              </a:rPr>
              <a:t>The</a:t>
            </a:r>
            <a:r>
              <a:rPr lang="en-US" sz="2800">
                <a:solidFill>
                  <a:srgbClr val="336600"/>
                </a:solidFill>
                <a:latin typeface="Tahoma"/>
              </a:rPr>
              <a:t>Home Ignition Zone</a:t>
            </a:r>
            <a:r>
              <a:rPr lang="en-US" sz="2800">
                <a:solidFill>
                  <a:srgbClr val="000000"/>
                </a:solidFill>
                <a:latin typeface="Tahoma"/>
              </a:rPr>
              <a:t>includes</a:t>
            </a:r>
            <a:r>
              <a:rPr lang="en-US" sz="2800">
                <a:solidFill>
                  <a:srgbClr val="000000"/>
                </a:solidFill>
                <a:latin typeface="Tahoma"/>
              </a:rPr>
              <a:t>
</a:t>
            </a:r>
            <a:r>
              <a:rPr lang="en-US" sz="2800">
                <a:solidFill>
                  <a:srgbClr val="000000"/>
                </a:solidFill>
                <a:latin typeface="Tahoma"/>
              </a:rPr>
              <a:t>the home, in addition to its immediate surroundings up to 200 feet.</a:t>
            </a:r>
            <a:endParaRPr/>
          </a:p>
          <a:p>
            <a:pPr>
              <a:lnSpc>
                <a:spcPct val="100000"/>
              </a:lnSpc>
            </a:pPr>
            <a:endParaRPr/>
          </a:p>
        </p:txBody>
      </p:sp>
      <p:sp>
        <p:nvSpPr>
          <p:cNvPr id="729" name="CustomShape 3"/>
          <p:cNvSpPr/>
          <p:nvPr/>
        </p:nvSpPr>
        <p:spPr>
          <a:xfrm>
            <a:off x="838080" y="3200400"/>
            <a:ext cx="3047760" cy="821880"/>
          </a:xfrm>
          <a:prstGeom prst="rect">
            <a:avLst/>
          </a:prstGeom>
          <a:solidFill>
            <a:srgbClr val="53682b"/>
          </a:solidFill>
          <a:ln w="9360">
            <a:noFill/>
          </a:ln>
        </p:spPr>
        <p:txBody>
          <a:bodyPr lIns="90000" rIns="90000" tIns="45000" bIns="45000"/>
          <a:p>
            <a:pPr>
              <a:lnSpc>
                <a:spcPct val="100000"/>
              </a:lnSpc>
            </a:pPr>
            <a:r>
              <a:rPr lang="en-US" sz="2400">
                <a:solidFill>
                  <a:srgbClr val="ffffff"/>
                </a:solidFill>
                <a:latin typeface="Verdana"/>
              </a:rPr>
              <a:t>If it’s attached to the house, it’s part of the house.</a:t>
            </a:r>
            <a:endParaRPr/>
          </a:p>
        </p:txBody>
      </p:sp>
      <p:pic>
        <p:nvPicPr>
          <p:cNvPr id="730" name="Picture 5" descr=""/>
          <p:cNvPicPr/>
          <p:nvPr/>
        </p:nvPicPr>
        <p:blipFill>
          <a:blip r:embed="rId1"/>
          <a:stretch>
            <a:fillRect/>
          </a:stretch>
        </p:blipFill>
        <p:spPr>
          <a:xfrm>
            <a:off x="4343400" y="3208320"/>
            <a:ext cx="3504960" cy="2714400"/>
          </a:xfrm>
          <a:prstGeom prst="rect">
            <a:avLst/>
          </a:prstGeom>
          <a:ln w="9360">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31" name="Picture 3" descr=""/>
          <p:cNvPicPr/>
          <p:nvPr/>
        </p:nvPicPr>
        <p:blipFill>
          <a:blip r:embed="rId1"/>
          <a:stretch>
            <a:fillRect/>
          </a:stretch>
        </p:blipFill>
        <p:spPr>
          <a:xfrm>
            <a:off x="838080" y="1469880"/>
            <a:ext cx="7695720" cy="5311440"/>
          </a:xfrm>
          <a:prstGeom prst="rect">
            <a:avLst/>
          </a:prstGeom>
          <a:ln w="9360">
            <a:noFill/>
          </a:ln>
        </p:spPr>
      </p:pic>
      <p:sp>
        <p:nvSpPr>
          <p:cNvPr id="732" name="CustomShape 1"/>
          <p:cNvSpPr/>
          <p:nvPr/>
        </p:nvSpPr>
        <p:spPr>
          <a:xfrm>
            <a:off x="291960" y="368280"/>
            <a:ext cx="8172000" cy="1055160"/>
          </a:xfrm>
          <a:prstGeom prst="rect">
            <a:avLst/>
          </a:prstGeom>
          <a:noFill/>
          <a:ln w="9360">
            <a:noFill/>
          </a:ln>
        </p:spPr>
        <p:txBody>
          <a:bodyPr lIns="90000" rIns="90000" tIns="45000" bIns="45000"/>
          <a:p>
            <a:pPr>
              <a:lnSpc>
                <a:spcPct val="85000"/>
              </a:lnSpc>
            </a:pPr>
            <a:r>
              <a:rPr lang="en-US" sz="3200">
                <a:solidFill>
                  <a:srgbClr val="866a32"/>
                </a:solidFill>
                <a:latin typeface="Impact"/>
              </a:rPr>
              <a:t>If it’s attached, it’s part of the house!</a:t>
            </a:r>
            <a:endParaRPr/>
          </a:p>
        </p:txBody>
      </p:sp>
    </p:spTree>
  </p:cSld>
  <p:transition>
    <p:fade/>
  </p:transition>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3" name="CustomShape 1"/>
          <p:cNvSpPr/>
          <p:nvPr/>
        </p:nvSpPr>
        <p:spPr>
          <a:xfrm>
            <a:off x="291960" y="368280"/>
            <a:ext cx="8172000" cy="1055160"/>
          </a:xfrm>
          <a:prstGeom prst="rect">
            <a:avLst/>
          </a:prstGeom>
          <a:noFill/>
          <a:ln>
            <a:noFill/>
          </a:ln>
        </p:spPr>
        <p:txBody>
          <a:bodyPr lIns="90000" rIns="90000" tIns="45000" bIns="45000"/>
          <a:p>
            <a:pPr>
              <a:lnSpc>
                <a:spcPct val="85000"/>
              </a:lnSpc>
            </a:pPr>
            <a:r>
              <a:rPr lang="en-US" sz="3200">
                <a:solidFill>
                  <a:srgbClr val="866a32"/>
                </a:solidFill>
                <a:latin typeface="Impact"/>
              </a:rPr>
              <a:t>A Look at some Better Attachment Choices</a:t>
            </a:r>
            <a:endParaRPr/>
          </a:p>
        </p:txBody>
      </p:sp>
      <p:pic>
        <p:nvPicPr>
          <p:cNvPr id="734" name="Picture 2" descr=""/>
          <p:cNvPicPr/>
          <p:nvPr/>
        </p:nvPicPr>
        <p:blipFill>
          <a:blip r:embed="rId1"/>
          <a:stretch>
            <a:fillRect/>
          </a:stretch>
        </p:blipFill>
        <p:spPr>
          <a:xfrm>
            <a:off x="839160" y="1676160"/>
            <a:ext cx="2854440" cy="2140200"/>
          </a:xfrm>
          <a:prstGeom prst="rect">
            <a:avLst/>
          </a:prstGeom>
          <a:ln>
            <a:noFill/>
          </a:ln>
        </p:spPr>
      </p:pic>
      <p:pic>
        <p:nvPicPr>
          <p:cNvPr id="735" name="Picture 3" descr=""/>
          <p:cNvPicPr/>
          <p:nvPr/>
        </p:nvPicPr>
        <p:blipFill>
          <a:blip r:embed="rId2"/>
          <a:stretch>
            <a:fillRect/>
          </a:stretch>
        </p:blipFill>
        <p:spPr>
          <a:xfrm>
            <a:off x="5383440" y="1543680"/>
            <a:ext cx="2561040" cy="2036160"/>
          </a:xfrm>
          <a:prstGeom prst="rect">
            <a:avLst/>
          </a:prstGeom>
          <a:ln>
            <a:noFill/>
          </a:ln>
        </p:spPr>
      </p:pic>
      <p:pic>
        <p:nvPicPr>
          <p:cNvPr id="736" name="Picture 6" descr=""/>
          <p:cNvPicPr/>
          <p:nvPr/>
        </p:nvPicPr>
        <p:blipFill>
          <a:blip r:embed="rId3"/>
          <a:stretch>
            <a:fillRect/>
          </a:stretch>
        </p:blipFill>
        <p:spPr>
          <a:xfrm>
            <a:off x="3086280" y="3580200"/>
            <a:ext cx="2971440" cy="2218320"/>
          </a:xfrm>
          <a:prstGeom prst="rect">
            <a:avLst/>
          </a:prstGeom>
          <a:ln>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7"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Home Hardening</a:t>
            </a:r>
            <a:endParaRPr/>
          </a:p>
        </p:txBody>
      </p:sp>
      <p:pic>
        <p:nvPicPr>
          <p:cNvPr id="738" name="Picture 2" descr=""/>
          <p:cNvPicPr/>
          <p:nvPr/>
        </p:nvPicPr>
        <p:blipFill>
          <a:blip r:embed="rId1"/>
          <a:stretch>
            <a:fillRect/>
          </a:stretch>
        </p:blipFill>
        <p:spPr>
          <a:xfrm>
            <a:off x="1153080" y="1276200"/>
            <a:ext cx="6142320" cy="4606560"/>
          </a:xfrm>
          <a:prstGeom prst="rect">
            <a:avLst/>
          </a:prstGeom>
          <a:ln w="9360">
            <a:noFill/>
          </a:ln>
        </p:spPr>
      </p:pic>
      <p:sp>
        <p:nvSpPr>
          <p:cNvPr id="739" name="CustomShape 2"/>
          <p:cNvSpPr/>
          <p:nvPr/>
        </p:nvSpPr>
        <p:spPr>
          <a:xfrm>
            <a:off x="3004560" y="1683720"/>
            <a:ext cx="1479960" cy="1451160"/>
          </a:xfrm>
          <a:prstGeom prst="ellipse">
            <a:avLst/>
          </a:prstGeom>
          <a:noFill/>
          <a:ln w="57240">
            <a:solidFill>
              <a:srgbClr val="000000"/>
            </a:solidFill>
            <a:round/>
          </a:ln>
        </p:spPr>
      </p:sp>
      <p:sp>
        <p:nvSpPr>
          <p:cNvPr id="740" name="CustomShape 3"/>
          <p:cNvSpPr/>
          <p:nvPr/>
        </p:nvSpPr>
        <p:spPr>
          <a:xfrm>
            <a:off x="1059480" y="1291680"/>
            <a:ext cx="2205720" cy="725400"/>
          </a:xfrm>
          <a:prstGeom prst="ellipse">
            <a:avLst/>
          </a:prstGeom>
          <a:noFill/>
          <a:ln w="57240">
            <a:solidFill>
              <a:srgbClr val="000000"/>
            </a:solidFill>
            <a:round/>
          </a:ln>
        </p:spPr>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41"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Plant Types to have Near your Home</a:t>
            </a:r>
            <a:endParaRPr/>
          </a:p>
        </p:txBody>
      </p:sp>
      <p:sp>
        <p:nvSpPr>
          <p:cNvPr id="742" name="TextShape 2"/>
          <p:cNvSpPr txBox="1"/>
          <p:nvPr/>
        </p:nvSpPr>
        <p:spPr>
          <a:xfrm>
            <a:off x="299880" y="1276200"/>
            <a:ext cx="3847680" cy="4606560"/>
          </a:xfrm>
          <a:prstGeom prst="rect">
            <a:avLst/>
          </a:prstGeom>
        </p:spPr>
        <p:txBody>
          <a:bodyPr/>
          <a:p>
            <a:pPr>
              <a:lnSpc>
                <a:spcPct val="95000"/>
              </a:lnSpc>
              <a:buFont typeface="StarSymbol"/>
              <a:buChar char=""/>
            </a:pPr>
            <a:r>
              <a:rPr lang="en-US" sz="2400">
                <a:solidFill>
                  <a:srgbClr val="000000"/>
                </a:solidFill>
                <a:latin typeface="Tahoma"/>
              </a:rPr>
              <a:t>Plants should be:</a:t>
            </a:r>
            <a:endParaRPr/>
          </a:p>
          <a:p>
            <a:pPr>
              <a:lnSpc>
                <a:spcPct val="95000"/>
              </a:lnSpc>
              <a:buFont typeface="StarSymbol"/>
              <a:buChar char=""/>
            </a:pPr>
            <a:r>
              <a:rPr lang="en-US" sz="2400">
                <a:solidFill>
                  <a:srgbClr val="000000"/>
                </a:solidFill>
                <a:latin typeface="Tahoma"/>
              </a:rPr>
              <a:t>Low in Resins</a:t>
            </a:r>
            <a:endParaRPr/>
          </a:p>
          <a:p>
            <a:pPr>
              <a:lnSpc>
                <a:spcPct val="95000"/>
              </a:lnSpc>
              <a:buFont typeface="StarSymbol"/>
              <a:buChar char=""/>
            </a:pPr>
            <a:r>
              <a:rPr lang="en-US" sz="2400">
                <a:solidFill>
                  <a:srgbClr val="000000"/>
                </a:solidFill>
                <a:latin typeface="Tahoma"/>
              </a:rPr>
              <a:t>High in Moisture</a:t>
            </a:r>
            <a:endParaRPr/>
          </a:p>
          <a:p>
            <a:pPr>
              <a:lnSpc>
                <a:spcPct val="95000"/>
              </a:lnSpc>
              <a:buFont typeface="StarSymbol"/>
              <a:buChar char=""/>
            </a:pPr>
            <a:r>
              <a:rPr lang="en-US" sz="2400">
                <a:solidFill>
                  <a:srgbClr val="000000"/>
                </a:solidFill>
                <a:latin typeface="Tahoma"/>
              </a:rPr>
              <a:t>Low in Duff (shed materials such. leaves etc.)Low maintenance/water</a:t>
            </a:r>
            <a:endParaRPr/>
          </a:p>
          <a:p>
            <a:pPr>
              <a:lnSpc>
                <a:spcPct val="95000"/>
              </a:lnSpc>
              <a:buFont typeface="StarSymbol"/>
              <a:buChar char=""/>
            </a:pPr>
            <a:r>
              <a:rPr lang="en-US" sz="2400">
                <a:solidFill>
                  <a:srgbClr val="000000"/>
                </a:solidFill>
                <a:latin typeface="Tahoma"/>
              </a:rPr>
              <a:t>High in salt or soapy plants such as Soap Worts</a:t>
            </a:r>
            <a:endParaRPr/>
          </a:p>
        </p:txBody>
      </p:sp>
      <p:sp>
        <p:nvSpPr>
          <p:cNvPr id="743" name="TextShape 3"/>
          <p:cNvSpPr txBox="1"/>
          <p:nvPr/>
        </p:nvSpPr>
        <p:spPr>
          <a:xfrm>
            <a:off x="4300560" y="1276200"/>
            <a:ext cx="3847680" cy="4606560"/>
          </a:xfrm>
          <a:prstGeom prst="rect">
            <a:avLst/>
          </a:prstGeom>
        </p:spPr>
        <p:txBody>
          <a:bodyPr/>
          <a:p>
            <a:pPr>
              <a:lnSpc>
                <a:spcPct val="95000"/>
              </a:lnSpc>
              <a:buFont typeface="StarSymbol"/>
              <a:buChar char=""/>
            </a:pPr>
            <a:r>
              <a:rPr lang="en-US" sz="2400">
                <a:solidFill>
                  <a:srgbClr val="000000"/>
                </a:solidFill>
                <a:latin typeface="Tahoma"/>
              </a:rPr>
              <a:t>Good Plant Choices:</a:t>
            </a:r>
            <a:endParaRPr/>
          </a:p>
        </p:txBody>
      </p:sp>
      <p:pic>
        <p:nvPicPr>
          <p:cNvPr id="744" name="Picture 4" descr=""/>
          <p:cNvPicPr/>
          <p:nvPr/>
        </p:nvPicPr>
        <p:blipFill>
          <a:blip r:embed="rId1"/>
          <a:stretch>
            <a:fillRect/>
          </a:stretch>
        </p:blipFill>
        <p:spPr>
          <a:xfrm>
            <a:off x="6244560" y="1809720"/>
            <a:ext cx="2450160" cy="1837800"/>
          </a:xfrm>
          <a:prstGeom prst="rect">
            <a:avLst/>
          </a:prstGeom>
          <a:ln>
            <a:noFill/>
          </a:ln>
        </p:spPr>
      </p:pic>
      <p:pic>
        <p:nvPicPr>
          <p:cNvPr id="745" name="Picture 6" descr=""/>
          <p:cNvPicPr/>
          <p:nvPr/>
        </p:nvPicPr>
        <p:blipFill>
          <a:blip r:embed="rId2"/>
          <a:stretch>
            <a:fillRect/>
          </a:stretch>
        </p:blipFill>
        <p:spPr>
          <a:xfrm>
            <a:off x="4012920" y="2858400"/>
            <a:ext cx="2895120" cy="2171520"/>
          </a:xfrm>
          <a:prstGeom prst="rect">
            <a:avLst/>
          </a:prstGeom>
          <a:ln>
            <a:noFill/>
          </a:ln>
        </p:spPr>
      </p:pic>
      <p:pic>
        <p:nvPicPr>
          <p:cNvPr id="746" name="Picture 7" descr=""/>
          <p:cNvPicPr/>
          <p:nvPr/>
        </p:nvPicPr>
        <p:blipFill>
          <a:blip r:embed="rId3"/>
          <a:stretch>
            <a:fillRect/>
          </a:stretch>
        </p:blipFill>
        <p:spPr>
          <a:xfrm>
            <a:off x="6594120" y="4566240"/>
            <a:ext cx="2408040" cy="1635120"/>
          </a:xfrm>
          <a:prstGeom prst="rect">
            <a:avLst/>
          </a:prstGeom>
          <a:ln>
            <a:noFill/>
          </a:ln>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47"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Firewise Landscaping</a:t>
            </a:r>
            <a:endParaRPr/>
          </a:p>
        </p:txBody>
      </p:sp>
      <p:pic>
        <p:nvPicPr>
          <p:cNvPr id="748" name="Picture 2" descr=""/>
          <p:cNvPicPr/>
          <p:nvPr/>
        </p:nvPicPr>
        <p:blipFill>
          <a:blip r:embed="rId1"/>
          <a:stretch>
            <a:fillRect/>
          </a:stretch>
        </p:blipFill>
        <p:spPr>
          <a:xfrm>
            <a:off x="1153080" y="1276200"/>
            <a:ext cx="6142320" cy="4606560"/>
          </a:xfrm>
          <a:prstGeom prst="rect">
            <a:avLst/>
          </a:prstGeom>
          <a:ln w="9360">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49"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What else can we do?</a:t>
            </a:r>
            <a:endParaRPr/>
          </a:p>
        </p:txBody>
      </p:sp>
      <p:sp>
        <p:nvSpPr>
          <p:cNvPr id="750" name="TextShape 2"/>
          <p:cNvSpPr txBox="1"/>
          <p:nvPr/>
        </p:nvSpPr>
        <p:spPr>
          <a:xfrm>
            <a:off x="299880" y="1276200"/>
            <a:ext cx="3839760" cy="4606560"/>
          </a:xfrm>
          <a:prstGeom prst="rect">
            <a:avLst/>
          </a:prstGeom>
        </p:spPr>
        <p:txBody>
          <a:bodyPr/>
          <a:p>
            <a:pPr>
              <a:lnSpc>
                <a:spcPct val="95000"/>
              </a:lnSpc>
              <a:buFont typeface="StarSymbol"/>
              <a:buChar char=""/>
            </a:pPr>
            <a:r>
              <a:rPr lang="en-US" sz="2400">
                <a:solidFill>
                  <a:srgbClr val="000000"/>
                </a:solidFill>
                <a:latin typeface="Tahoma"/>
              </a:rPr>
              <a:t>During fire season, store fire wood at least 30 feet from your house</a:t>
            </a:r>
            <a:endParaRPr/>
          </a:p>
        </p:txBody>
      </p:sp>
      <p:pic>
        <p:nvPicPr>
          <p:cNvPr id="751" name="Picture 4" descr=""/>
          <p:cNvPicPr/>
          <p:nvPr/>
        </p:nvPicPr>
        <p:blipFill>
          <a:blip r:embed="rId1"/>
          <a:stretch>
            <a:fillRect/>
          </a:stretch>
        </p:blipFill>
        <p:spPr>
          <a:xfrm>
            <a:off x="4218120" y="1519200"/>
            <a:ext cx="4416120" cy="4107960"/>
          </a:xfrm>
          <a:prstGeom prst="rect">
            <a:avLst/>
          </a:prstGeom>
          <a:ln w="9360">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29" name="TextShape 1"/>
          <p:cNvSpPr txBox="1"/>
          <p:nvPr/>
        </p:nvSpPr>
        <p:spPr>
          <a:xfrm>
            <a:off x="393840" y="318960"/>
            <a:ext cx="5795640" cy="721800"/>
          </a:xfrm>
          <a:prstGeom prst="rect">
            <a:avLst/>
          </a:prstGeom>
        </p:spPr>
        <p:txBody>
          <a:bodyPr anchor="b"/>
          <a:p>
            <a:pPr>
              <a:lnSpc>
                <a:spcPct val="70000"/>
              </a:lnSpc>
            </a:pPr>
            <a:r>
              <a:rPr lang="en-US" sz="3200">
                <a:solidFill>
                  <a:srgbClr val="866a32"/>
                </a:solidFill>
                <a:latin typeface="Impact"/>
              </a:rPr>
              <a:t>What is The Difference Between</a:t>
            </a:r>
            <a:endParaRPr/>
          </a:p>
        </p:txBody>
      </p:sp>
      <p:sp>
        <p:nvSpPr>
          <p:cNvPr id="630" name="TextShape 2"/>
          <p:cNvSpPr txBox="1"/>
          <p:nvPr/>
        </p:nvSpPr>
        <p:spPr>
          <a:xfrm>
            <a:off x="446040" y="1004760"/>
            <a:ext cx="7032600" cy="961560"/>
          </a:xfrm>
          <a:prstGeom prst="rect">
            <a:avLst/>
          </a:prstGeom>
        </p:spPr>
        <p:txBody>
          <a:bodyPr/>
          <a:p>
            <a:pPr>
              <a:lnSpc>
                <a:spcPct val="85000"/>
              </a:lnSpc>
            </a:pPr>
            <a:r>
              <a:rPr b="1" lang="en-US" sz="2400">
                <a:solidFill>
                  <a:srgbClr val="000000"/>
                </a:solidFill>
                <a:latin typeface="Tahoma"/>
              </a:rPr>
              <a:t>CWPP’s, Firewise Community Assessments and Home Ignition Zone Assessments</a:t>
            </a:r>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2"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Wildfire Preparation = Big Win</a:t>
            </a:r>
            <a:endParaRPr/>
          </a:p>
        </p:txBody>
      </p:sp>
      <p:sp>
        <p:nvSpPr>
          <p:cNvPr id="753" name="TextShape 2"/>
          <p:cNvSpPr txBox="1"/>
          <p:nvPr/>
        </p:nvSpPr>
        <p:spPr>
          <a:xfrm>
            <a:off x="5448240" y="1276200"/>
            <a:ext cx="3401640" cy="4628880"/>
          </a:xfrm>
          <a:prstGeom prst="rect">
            <a:avLst/>
          </a:prstGeom>
        </p:spPr>
        <p:txBody>
          <a:bodyPr/>
          <a:p>
            <a:pPr>
              <a:lnSpc>
                <a:spcPct val="95000"/>
              </a:lnSpc>
              <a:buFont typeface="StarSymbol"/>
              <a:buChar char=""/>
            </a:pPr>
            <a:r>
              <a:rPr lang="en-US" sz="2800">
                <a:solidFill>
                  <a:srgbClr val="000000"/>
                </a:solidFill>
                <a:latin typeface="Tahoma"/>
              </a:rPr>
              <a:t>In April 2011 the owners of this Colorado home evacuated</a:t>
            </a:r>
            <a:endParaRPr/>
          </a:p>
          <a:p>
            <a:pPr>
              <a:lnSpc>
                <a:spcPct val="95000"/>
              </a:lnSpc>
              <a:buFont typeface="StarSymbol"/>
              <a:buChar char=""/>
            </a:pPr>
            <a:r>
              <a:rPr lang="en-US" sz="2800">
                <a:solidFill>
                  <a:srgbClr val="000000"/>
                </a:solidFill>
                <a:latin typeface="Tahoma"/>
              </a:rPr>
              <a:t>They returned to find their home intact; 13 surrounding homes destroyed</a:t>
            </a:r>
            <a:endParaRPr/>
          </a:p>
        </p:txBody>
      </p:sp>
      <p:pic>
        <p:nvPicPr>
          <p:cNvPr id="754" name="Content Placeholder 4" descr=""/>
          <p:cNvPicPr/>
          <p:nvPr/>
        </p:nvPicPr>
        <p:blipFill>
          <a:blip r:embed="rId1"/>
          <a:stretch>
            <a:fillRect/>
          </a:stretch>
        </p:blipFill>
        <p:spPr>
          <a:xfrm>
            <a:off x="0" y="1285920"/>
            <a:ext cx="5281200" cy="3960360"/>
          </a:xfrm>
          <a:prstGeom prst="rect">
            <a:avLst/>
          </a:prstGeom>
          <a:ln w="9360">
            <a:noFill/>
          </a:ln>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5" name="TextShape 1"/>
          <p:cNvSpPr txBox="1"/>
          <p:nvPr/>
        </p:nvSpPr>
        <p:spPr>
          <a:xfrm>
            <a:off x="355680" y="331920"/>
            <a:ext cx="5757480" cy="1055160"/>
          </a:xfrm>
          <a:prstGeom prst="rect">
            <a:avLst/>
          </a:prstGeom>
        </p:spPr>
        <p:txBody>
          <a:bodyPr/>
          <a:p>
            <a:pPr>
              <a:lnSpc>
                <a:spcPct val="85000"/>
              </a:lnSpc>
            </a:pPr>
            <a:r>
              <a:rPr lang="en-US" sz="3600">
                <a:solidFill>
                  <a:srgbClr val="866a32"/>
                </a:solidFill>
                <a:latin typeface="Impact"/>
              </a:rPr>
              <a:t>A LARGER IGNITION ZONE THE COMMUNITY ASSESSMENT</a:t>
            </a:r>
            <a:endParaRPr/>
          </a:p>
        </p:txBody>
      </p:sp>
      <p:sp>
        <p:nvSpPr>
          <p:cNvPr id="756" name="TextShape 2"/>
          <p:cNvSpPr txBox="1"/>
          <p:nvPr/>
        </p:nvSpPr>
        <p:spPr>
          <a:xfrm>
            <a:off x="299880" y="1276200"/>
            <a:ext cx="7848360" cy="4606560"/>
          </a:xfrm>
          <a:prstGeom prst="rect">
            <a:avLst/>
          </a:prstGeom>
        </p:spPr>
        <p:txBody>
          <a:bodyPr/>
          <a:p>
            <a:pPr>
              <a:lnSpc>
                <a:spcPct val="100000"/>
              </a:lnSpc>
              <a:buFont typeface="StarSymbol"/>
              <a:buChar char=""/>
            </a:pPr>
            <a:r>
              <a:rPr lang="en-US" sz="2400">
                <a:solidFill>
                  <a:srgbClr val="000000"/>
                </a:solidFill>
                <a:latin typeface="Tahoma"/>
              </a:rPr>
              <a:t>By changing the character of a home ignition zone, you may save a structure</a:t>
            </a:r>
            <a:endParaRPr/>
          </a:p>
          <a:p>
            <a:pPr>
              <a:lnSpc>
                <a:spcPct val="100000"/>
              </a:lnSpc>
              <a:buFont typeface="StarSymbol"/>
              <a:buChar char=""/>
            </a:pPr>
            <a:r>
              <a:rPr lang="en-US" sz="2400">
                <a:solidFill>
                  <a:srgbClr val="000000"/>
                </a:solidFill>
                <a:latin typeface="Tahoma"/>
              </a:rPr>
              <a:t>By modifying a</a:t>
            </a:r>
            <a:r>
              <a:rPr i="1" lang="en-US" sz="2400">
                <a:solidFill>
                  <a:srgbClr val="000000"/>
                </a:solidFill>
                <a:latin typeface="Tahoma"/>
              </a:rPr>
              <a:t>community’s</a:t>
            </a:r>
            <a:r>
              <a:rPr lang="en-US" sz="2400">
                <a:solidFill>
                  <a:srgbClr val="000000"/>
                </a:solidFill>
                <a:latin typeface="Tahoma"/>
              </a:rPr>
              <a:t>ignition zone, you have the opportunity to alter a wildfire’s path for an entire community</a:t>
            </a:r>
            <a:endParaRPr/>
          </a:p>
          <a:p>
            <a:pPr>
              <a:lnSpc>
                <a:spcPct val="100000"/>
              </a:lnSpc>
              <a:buFont typeface="StarSymbol"/>
              <a:buChar char=""/>
            </a:pPr>
            <a:r>
              <a:rPr lang="en-US" sz="2400">
                <a:solidFill>
                  <a:srgbClr val="000000"/>
                </a:solidFill>
                <a:latin typeface="Tahoma"/>
              </a:rPr>
              <a:t>This is where the Firewise program enters, beginning with a community assessment</a:t>
            </a:r>
            <a:endParaRPr/>
          </a:p>
        </p:txBody>
      </p:sp>
      <p:pic>
        <p:nvPicPr>
          <p:cNvPr id="757" name="Picture 3" descr=""/>
          <p:cNvPicPr/>
          <p:nvPr/>
        </p:nvPicPr>
        <p:blipFill>
          <a:blip r:embed="rId1"/>
          <a:stretch>
            <a:fillRect/>
          </a:stretch>
        </p:blipFill>
        <p:spPr>
          <a:xfrm>
            <a:off x="5711760" y="3970440"/>
            <a:ext cx="3431880" cy="2560320"/>
          </a:xfrm>
          <a:prstGeom prst="rect">
            <a:avLst/>
          </a:prstGeom>
          <a:ln w="9360">
            <a:noFill/>
          </a:ln>
        </p:spPr>
      </p:pic>
      <p:pic>
        <p:nvPicPr>
          <p:cNvPr id="758" name="Picture 4" descr=""/>
          <p:cNvPicPr/>
          <p:nvPr/>
        </p:nvPicPr>
        <p:blipFill>
          <a:blip r:embed="rId2"/>
          <a:stretch>
            <a:fillRect/>
          </a:stretch>
        </p:blipFill>
        <p:spPr>
          <a:xfrm>
            <a:off x="1335240" y="4251240"/>
            <a:ext cx="3474720" cy="2606400"/>
          </a:xfrm>
          <a:prstGeom prst="rect">
            <a:avLst/>
          </a:prstGeom>
          <a:ln w="9360">
            <a:noFill/>
          </a:ln>
        </p:spPr>
      </p:pic>
    </p:spTree>
  </p:cSld>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nodeType="clickEffect" fill="hold" presetClass="entr" presetID="9">
                                  <p:stCondLst>
                                    <p:cond delay="0"/>
                                  </p:stCondLst>
                                  <p:childTnLst>
                                    <p:set>
                                      <p:cBhvr>
                                        <p:cTn id="64" dur="1" fill="hold">
                                          <p:stCondLst>
                                            <p:cond delay="0"/>
                                          </p:stCondLst>
                                        </p:cTn>
                                        <p:tgtEl>
                                          <p:spTgt spid="756">
                                            <p:txEl>
                                              <p:pRg st="0" end="76"/>
                                            </p:txEl>
                                          </p:spTgt>
                                        </p:tgtEl>
                                        <p:attrNameLst>
                                          <p:attrName>style.visibility</p:attrName>
                                        </p:attrNameLst>
                                      </p:cBhvr>
                                      <p:to>
                                        <p:strVal val="visible"/>
                                      </p:to>
                                    </p:set>
                                    <p:animEffect filter="dissolve" transition="in">
                                      <p:cBhvr additive="repl">
                                        <p:cTn id="65" dur="500"/>
                                        <p:tgtEl>
                                          <p:spTgt spid="756">
                                            <p:txEl>
                                              <p:pRg st="0" end="76"/>
                                            </p:txEl>
                                          </p:spTgt>
                                        </p:tgtEl>
                                      </p:cBhvr>
                                    </p:animEffect>
                                  </p:childTnLst>
                                </p:cTn>
                              </p:par>
                            </p:childTnLst>
                          </p:cTn>
                        </p:par>
                      </p:childTnLst>
                    </p:cTn>
                  </p:par>
                  <p:par>
                    <p:cTn id="66" fill="hold">
                      <p:stCondLst>
                        <p:cond delay="indefinite"/>
                      </p:stCondLst>
                      <p:childTnLst>
                        <p:par>
                          <p:cTn id="67" fill="hold">
                            <p:stCondLst>
                              <p:cond delay="0"/>
                            </p:stCondLst>
                            <p:childTnLst>
                              <p:par>
                                <p:cTn id="68" nodeType="clickEffect" fill="hold" presetClass="entr" presetID="9">
                                  <p:stCondLst>
                                    <p:cond delay="0"/>
                                  </p:stCondLst>
                                  <p:childTnLst>
                                    <p:set>
                                      <p:cBhvr>
                                        <p:cTn id="69" dur="1" fill="hold">
                                          <p:stCondLst>
                                            <p:cond delay="0"/>
                                          </p:stCondLst>
                                        </p:cTn>
                                        <p:tgtEl>
                                          <p:spTgt spid="756">
                                            <p:txEl>
                                              <p:pRg st="76" end="192"/>
                                            </p:txEl>
                                          </p:spTgt>
                                        </p:tgtEl>
                                        <p:attrNameLst>
                                          <p:attrName>style.visibility</p:attrName>
                                        </p:attrNameLst>
                                      </p:cBhvr>
                                      <p:to>
                                        <p:strVal val="visible"/>
                                      </p:to>
                                    </p:set>
                                    <p:animEffect filter="dissolve" transition="in">
                                      <p:cBhvr additive="repl">
                                        <p:cTn id="70" dur="500"/>
                                        <p:tgtEl>
                                          <p:spTgt spid="756">
                                            <p:txEl>
                                              <p:pRg st="76" end="192"/>
                                            </p:txEl>
                                          </p:spTgt>
                                        </p:tgtEl>
                                      </p:cBhvr>
                                    </p:animEffect>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9">
                                  <p:stCondLst>
                                    <p:cond delay="0"/>
                                  </p:stCondLst>
                                  <p:childTnLst>
                                    <p:set>
                                      <p:cBhvr>
                                        <p:cTn id="74" dur="1" fill="hold">
                                          <p:stCondLst>
                                            <p:cond delay="0"/>
                                          </p:stCondLst>
                                        </p:cTn>
                                        <p:tgtEl>
                                          <p:spTgt spid="756">
                                            <p:txEl>
                                              <p:pRg st="192" end="273"/>
                                            </p:txEl>
                                          </p:spTgt>
                                        </p:tgtEl>
                                        <p:attrNameLst>
                                          <p:attrName>style.visibility</p:attrName>
                                        </p:attrNameLst>
                                      </p:cBhvr>
                                      <p:to>
                                        <p:strVal val="visible"/>
                                      </p:to>
                                    </p:set>
                                    <p:animEffect filter="dissolve" transition="in">
                                      <p:cBhvr additive="repl">
                                        <p:cTn id="75" dur="500"/>
                                        <p:tgtEl>
                                          <p:spTgt spid="756">
                                            <p:txEl>
                                              <p:pRg st="192" end="273"/>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9" name="TextShape 1"/>
          <p:cNvSpPr txBox="1"/>
          <p:nvPr/>
        </p:nvSpPr>
        <p:spPr>
          <a:xfrm>
            <a:off x="291960" y="368280"/>
            <a:ext cx="8172000" cy="1055160"/>
          </a:xfrm>
          <a:prstGeom prst="rect">
            <a:avLst/>
          </a:prstGeom>
        </p:spPr>
        <p:txBody>
          <a:bodyPr/>
          <a:p>
            <a:pPr>
              <a:lnSpc>
                <a:spcPct val="85000"/>
              </a:lnSpc>
            </a:pPr>
            <a:r>
              <a:rPr lang="en-US" sz="4000">
                <a:solidFill>
                  <a:srgbClr val="866a32"/>
                </a:solidFill>
                <a:latin typeface="Impact"/>
              </a:rPr>
              <a:t>FIREWISE COMMUNITY ASSESSMENT</a:t>
            </a:r>
            <a:r>
              <a:rPr lang="en-US" sz="4000">
                <a:solidFill>
                  <a:srgbClr val="866a32"/>
                </a:solidFill>
                <a:latin typeface="Impact"/>
              </a:rPr>
              <a:t>
</a:t>
            </a:r>
            <a:r>
              <a:rPr lang="en-US" sz="4000">
                <a:solidFill>
                  <a:srgbClr val="866a32"/>
                </a:solidFill>
                <a:latin typeface="Impact"/>
              </a:rPr>
              <a:t>THE SECOND PIECE OF THE PUZZLE</a:t>
            </a:r>
            <a:endParaRPr/>
          </a:p>
        </p:txBody>
      </p:sp>
      <p:sp>
        <p:nvSpPr>
          <p:cNvPr id="760" name="TextShape 2"/>
          <p:cNvSpPr txBox="1"/>
          <p:nvPr/>
        </p:nvSpPr>
        <p:spPr>
          <a:xfrm>
            <a:off x="299880" y="1276200"/>
            <a:ext cx="7848360" cy="4606560"/>
          </a:xfrm>
          <a:prstGeom prst="rect">
            <a:avLst/>
          </a:prstGeom>
        </p:spPr>
        <p:txBody>
          <a:bodyPr/>
          <a:p>
            <a:pPr>
              <a:lnSpc>
                <a:spcPct val="100000"/>
              </a:lnSpc>
            </a:pPr>
            <a:endParaRPr/>
          </a:p>
          <a:p>
            <a:pPr>
              <a:lnSpc>
                <a:spcPct val="100000"/>
              </a:lnSpc>
              <a:buFont typeface="StarSymbol"/>
              <a:buChar char=""/>
            </a:pPr>
            <a:r>
              <a:rPr lang="en-US" sz="2400">
                <a:solidFill>
                  <a:srgbClr val="000000"/>
                </a:solidFill>
                <a:latin typeface="Tahoma"/>
              </a:rPr>
              <a:t>The community assessment is the first step in the process of achieving Firewise Communities/USA recognition status</a:t>
            </a:r>
            <a:endParaRPr/>
          </a:p>
          <a:p>
            <a:pPr>
              <a:lnSpc>
                <a:spcPct val="100000"/>
              </a:lnSpc>
              <a:buFont typeface="StarSymbol"/>
              <a:buChar char=""/>
            </a:pPr>
            <a:r>
              <a:rPr lang="en-US" sz="2400">
                <a:solidFill>
                  <a:srgbClr val="000000"/>
                </a:solidFill>
                <a:latin typeface="Tahoma"/>
              </a:rPr>
              <a:t>This important program component provides critical wildfire information to homeowners within a potential Firewise site</a:t>
            </a:r>
            <a:endParaRPr/>
          </a:p>
          <a:p>
            <a:pPr>
              <a:lnSpc>
                <a:spcPct val="100000"/>
              </a:lnSpc>
              <a:buFont typeface="StarSymbol"/>
              <a:buChar char=""/>
            </a:pPr>
            <a:r>
              <a:rPr lang="en-US" sz="2400">
                <a:solidFill>
                  <a:srgbClr val="000000"/>
                </a:solidFill>
                <a:latin typeface="Tahoma"/>
              </a:rPr>
              <a:t>A specific format is not required, but the program endorses the following assessment style</a:t>
            </a:r>
            <a:endParaRPr/>
          </a:p>
        </p:txBody>
      </p:sp>
      <p:pic>
        <p:nvPicPr>
          <p:cNvPr id="761" name="Picture 2" descr=""/>
          <p:cNvPicPr/>
          <p:nvPr/>
        </p:nvPicPr>
        <p:blipFill>
          <a:blip r:embed="rId1"/>
          <a:stretch>
            <a:fillRect/>
          </a:stretch>
        </p:blipFill>
        <p:spPr>
          <a:xfrm>
            <a:off x="6185160" y="5420520"/>
            <a:ext cx="1850400" cy="1175400"/>
          </a:xfrm>
          <a:prstGeom prst="rect">
            <a:avLst/>
          </a:prstGeom>
          <a:ln>
            <a:noFill/>
          </a:ln>
        </p:spPr>
      </p:pic>
    </p:spTree>
  </p:cSld>
  <p:timing>
    <p:tnLst>
      <p:par>
        <p:cTn id="76" dur="indefinite" restart="never" nodeType="tmRoot">
          <p:childTnLst>
            <p:seq>
              <p:cTn id="77"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62" name="TextShape 1"/>
          <p:cNvSpPr txBox="1"/>
          <p:nvPr/>
        </p:nvSpPr>
        <p:spPr>
          <a:xfrm>
            <a:off x="291960" y="368280"/>
            <a:ext cx="8172000" cy="1055160"/>
          </a:xfrm>
          <a:prstGeom prst="rect">
            <a:avLst/>
          </a:prstGeom>
        </p:spPr>
        <p:txBody>
          <a:bodyPr/>
          <a:p>
            <a:pPr>
              <a:lnSpc>
                <a:spcPct val="85000"/>
              </a:lnSpc>
            </a:pPr>
            <a:r>
              <a:rPr lang="en-US" sz="4800">
                <a:solidFill>
                  <a:srgbClr val="866a32"/>
                </a:solidFill>
                <a:latin typeface="Impact"/>
              </a:rPr>
              <a:t>A LARGER IGNITION ZONE</a:t>
            </a:r>
            <a:endParaRPr/>
          </a:p>
        </p:txBody>
      </p:sp>
      <p:sp>
        <p:nvSpPr>
          <p:cNvPr id="763" name="TextShape 2"/>
          <p:cNvSpPr txBox="1"/>
          <p:nvPr/>
        </p:nvSpPr>
        <p:spPr>
          <a:xfrm>
            <a:off x="299880" y="1276200"/>
            <a:ext cx="7848360" cy="3609720"/>
          </a:xfrm>
          <a:prstGeom prst="rect">
            <a:avLst/>
          </a:prstGeom>
        </p:spPr>
        <p:txBody>
          <a:bodyPr/>
          <a:p>
            <a:pPr>
              <a:lnSpc>
                <a:spcPct val="100000"/>
              </a:lnSpc>
              <a:buFont typeface="StarSymbol"/>
              <a:buChar char=""/>
            </a:pPr>
            <a:r>
              <a:rPr lang="en-US" sz="2400">
                <a:solidFill>
                  <a:srgbClr val="000000"/>
                </a:solidFill>
                <a:latin typeface="Tahoma"/>
              </a:rPr>
              <a:t>By changing the character of a home ignition zone, you may save a structure</a:t>
            </a:r>
            <a:endParaRPr/>
          </a:p>
          <a:p>
            <a:pPr>
              <a:lnSpc>
                <a:spcPct val="100000"/>
              </a:lnSpc>
              <a:buFont typeface="StarSymbol"/>
              <a:buChar char=""/>
            </a:pPr>
            <a:r>
              <a:rPr lang="en-US" sz="2400">
                <a:solidFill>
                  <a:srgbClr val="000000"/>
                </a:solidFill>
                <a:latin typeface="Tahoma"/>
              </a:rPr>
              <a:t>By modifying a</a:t>
            </a:r>
            <a:r>
              <a:rPr i="1" lang="en-US" sz="2400">
                <a:solidFill>
                  <a:srgbClr val="000000"/>
                </a:solidFill>
                <a:latin typeface="Tahoma"/>
              </a:rPr>
              <a:t>community’s</a:t>
            </a:r>
            <a:r>
              <a:rPr lang="en-US" sz="2400">
                <a:solidFill>
                  <a:srgbClr val="000000"/>
                </a:solidFill>
                <a:latin typeface="Tahoma"/>
              </a:rPr>
              <a:t>ignition zone, you have the opportunity to alter a wildfire’s path for an entire community</a:t>
            </a:r>
            <a:endParaRPr/>
          </a:p>
          <a:p>
            <a:pPr>
              <a:lnSpc>
                <a:spcPct val="100000"/>
              </a:lnSpc>
              <a:buFont typeface="StarSymbol"/>
              <a:buChar char=""/>
            </a:pPr>
            <a:r>
              <a:rPr lang="en-US" sz="2400">
                <a:solidFill>
                  <a:srgbClr val="000000"/>
                </a:solidFill>
                <a:latin typeface="Tahoma"/>
              </a:rPr>
              <a:t>This is where the program enters, beginning with a community assessment</a:t>
            </a:r>
            <a:endParaRPr/>
          </a:p>
        </p:txBody>
      </p:sp>
      <p:pic>
        <p:nvPicPr>
          <p:cNvPr id="764" name="Picture 4" descr=""/>
          <p:cNvPicPr/>
          <p:nvPr/>
        </p:nvPicPr>
        <p:blipFill>
          <a:blip r:embed="rId1"/>
          <a:stretch>
            <a:fillRect/>
          </a:stretch>
        </p:blipFill>
        <p:spPr>
          <a:xfrm>
            <a:off x="4543560" y="3855960"/>
            <a:ext cx="3703320" cy="2777760"/>
          </a:xfrm>
          <a:prstGeom prst="rect">
            <a:avLst/>
          </a:prstGeom>
          <a:ln w="9360">
            <a:noFill/>
          </a:ln>
        </p:spPr>
      </p:pic>
    </p:spTree>
  </p:cSld>
  <p:timing>
    <p:tnLst>
      <p:par>
        <p:cTn id="78" dur="indefinite" restart="never" nodeType="tmRoot">
          <p:childTnLst>
            <p:seq>
              <p:cTn id="79"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65" name="TextShape 1"/>
          <p:cNvSpPr txBox="1"/>
          <p:nvPr/>
        </p:nvSpPr>
        <p:spPr>
          <a:xfrm>
            <a:off x="291960" y="368280"/>
            <a:ext cx="8172000" cy="1055160"/>
          </a:xfrm>
          <a:prstGeom prst="rect">
            <a:avLst/>
          </a:prstGeom>
        </p:spPr>
        <p:txBody>
          <a:bodyPr/>
          <a:p>
            <a:pPr>
              <a:lnSpc>
                <a:spcPct val="85000"/>
              </a:lnSpc>
            </a:pPr>
            <a:r>
              <a:rPr lang="en-US" sz="4800">
                <a:solidFill>
                  <a:srgbClr val="866a32"/>
                </a:solidFill>
                <a:latin typeface="Impact"/>
              </a:rPr>
              <a:t>COMMUNITY ASSESSMENT</a:t>
            </a:r>
            <a:endParaRPr/>
          </a:p>
        </p:txBody>
      </p:sp>
      <p:sp>
        <p:nvSpPr>
          <p:cNvPr id="766" name="TextShape 2"/>
          <p:cNvSpPr txBox="1"/>
          <p:nvPr/>
        </p:nvSpPr>
        <p:spPr>
          <a:xfrm>
            <a:off x="299880" y="1276200"/>
            <a:ext cx="7848360" cy="4606560"/>
          </a:xfrm>
          <a:prstGeom prst="rect">
            <a:avLst/>
          </a:prstGeom>
        </p:spPr>
        <p:txBody>
          <a:bodyPr/>
          <a:p>
            <a:pPr>
              <a:lnSpc>
                <a:spcPct val="85000"/>
              </a:lnSpc>
              <a:buFont typeface="StarSymbol"/>
              <a:buChar char=""/>
            </a:pPr>
            <a:r>
              <a:rPr lang="en-US" sz="3200">
                <a:solidFill>
                  <a:srgbClr val="000000"/>
                </a:solidFill>
                <a:latin typeface="Tahoma"/>
              </a:rPr>
              <a:t>The assessment should provide residents with an easy-to-understand document that:</a:t>
            </a:r>
            <a:endParaRPr/>
          </a:p>
          <a:p>
            <a:pPr lvl="1">
              <a:lnSpc>
                <a:spcPct val="85000"/>
              </a:lnSpc>
              <a:buFont typeface="StarSymbol"/>
              <a:buChar char=""/>
            </a:pPr>
            <a:r>
              <a:rPr lang="en-US" sz="2800">
                <a:solidFill>
                  <a:srgbClr val="000000"/>
                </a:solidFill>
                <a:latin typeface="Tahoma"/>
              </a:rPr>
              <a:t>Familiarizes them with the way ignitions are likely to occur---and homes are likely to be lost---during a wildfire within the community</a:t>
            </a:r>
            <a:endParaRPr/>
          </a:p>
          <a:p>
            <a:pPr lvl="1">
              <a:lnSpc>
                <a:spcPct val="85000"/>
              </a:lnSpc>
              <a:buFont typeface="StarSymbol"/>
              <a:buChar char=""/>
            </a:pPr>
            <a:r>
              <a:rPr lang="en-US" sz="2800">
                <a:solidFill>
                  <a:srgbClr val="000000"/>
                </a:solidFill>
                <a:latin typeface="Tahoma"/>
              </a:rPr>
              <a:t>Explains and illustrates common strengths and vulnerabilities with respect to wildfire risk</a:t>
            </a:r>
            <a:endParaRPr/>
          </a:p>
        </p:txBody>
      </p:sp>
    </p:spTree>
  </p:cSld>
  <p:timing>
    <p:tnLst>
      <p:par>
        <p:cTn id="80" dur="indefinite" restart="never" nodeType="tmRoot">
          <p:childTnLst>
            <p:seq>
              <p:cTn id="81"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67" name="TextShape 1"/>
          <p:cNvSpPr txBox="1"/>
          <p:nvPr/>
        </p:nvSpPr>
        <p:spPr>
          <a:xfrm>
            <a:off x="291960" y="368280"/>
            <a:ext cx="8172000" cy="1055160"/>
          </a:xfrm>
          <a:prstGeom prst="rect">
            <a:avLst/>
          </a:prstGeom>
        </p:spPr>
        <p:txBody>
          <a:bodyPr/>
          <a:p>
            <a:pPr>
              <a:lnSpc>
                <a:spcPct val="85000"/>
              </a:lnSpc>
            </a:pPr>
            <a:r>
              <a:rPr lang="en-US" sz="3600">
                <a:solidFill>
                  <a:srgbClr val="866a32"/>
                </a:solidFill>
                <a:latin typeface="Impact"/>
              </a:rPr>
              <a:t>COMMUNITY ASSESSMENT COURTESIES</a:t>
            </a:r>
            <a:endParaRPr/>
          </a:p>
        </p:txBody>
      </p:sp>
      <p:sp>
        <p:nvSpPr>
          <p:cNvPr id="768" name="TextShape 2"/>
          <p:cNvSpPr txBox="1"/>
          <p:nvPr/>
        </p:nvSpPr>
        <p:spPr>
          <a:xfrm>
            <a:off x="299880" y="1276200"/>
            <a:ext cx="7848360" cy="4606560"/>
          </a:xfrm>
          <a:prstGeom prst="rect">
            <a:avLst/>
          </a:prstGeom>
        </p:spPr>
        <p:txBody>
          <a:bodyPr/>
          <a:p>
            <a:pPr>
              <a:lnSpc>
                <a:spcPct val="100000"/>
              </a:lnSpc>
              <a:buFont typeface="StarSymbol"/>
              <a:buChar char=""/>
            </a:pPr>
            <a:r>
              <a:rPr lang="en-US" sz="2400">
                <a:solidFill>
                  <a:srgbClr val="000000"/>
                </a:solidFill>
                <a:latin typeface="Tahoma"/>
              </a:rPr>
              <a:t>Announce when you will arrive and invite local participation</a:t>
            </a:r>
            <a:endParaRPr/>
          </a:p>
          <a:p>
            <a:pPr>
              <a:lnSpc>
                <a:spcPct val="100000"/>
              </a:lnSpc>
              <a:buFont typeface="StarSymbol"/>
              <a:buChar char=""/>
            </a:pPr>
            <a:r>
              <a:rPr lang="en-US" sz="2400">
                <a:solidFill>
                  <a:srgbClr val="000000"/>
                </a:solidFill>
                <a:latin typeface="Tahoma"/>
              </a:rPr>
              <a:t>Include all interested jurisdictional fire staff</a:t>
            </a:r>
            <a:endParaRPr/>
          </a:p>
          <a:p>
            <a:pPr>
              <a:lnSpc>
                <a:spcPct val="100000"/>
              </a:lnSpc>
              <a:buFont typeface="StarSymbol"/>
              <a:buChar char=""/>
            </a:pPr>
            <a:r>
              <a:rPr lang="en-US" sz="2400">
                <a:solidFill>
                  <a:srgbClr val="000000"/>
                </a:solidFill>
                <a:latin typeface="Tahoma"/>
              </a:rPr>
              <a:t>When taking photographs, do not include address numbers or other identifying features</a:t>
            </a:r>
            <a:endParaRPr/>
          </a:p>
          <a:p>
            <a:pPr>
              <a:lnSpc>
                <a:spcPct val="100000"/>
              </a:lnSpc>
            </a:pPr>
            <a:endParaRPr/>
          </a:p>
          <a:p>
            <a:pPr>
              <a:lnSpc>
                <a:spcPct val="95000"/>
              </a:lnSpc>
            </a:pPr>
            <a:endParaRPr/>
          </a:p>
        </p:txBody>
      </p:sp>
      <p:pic>
        <p:nvPicPr>
          <p:cNvPr id="769" name="Picture 7" descr=""/>
          <p:cNvPicPr/>
          <p:nvPr/>
        </p:nvPicPr>
        <p:blipFill>
          <a:blip r:embed="rId1"/>
          <a:stretch>
            <a:fillRect/>
          </a:stretch>
        </p:blipFill>
        <p:spPr>
          <a:xfrm>
            <a:off x="2274840" y="3489480"/>
            <a:ext cx="4190760" cy="3142800"/>
          </a:xfrm>
          <a:prstGeom prst="rect">
            <a:avLst/>
          </a:prstGeom>
          <a:ln w="9360">
            <a:noFill/>
          </a:ln>
        </p:spPr>
      </p:pic>
    </p:spTree>
  </p:cSld>
  <p:timing>
    <p:tnLst>
      <p:par>
        <p:cTn id="82" dur="indefinite" restart="never" nodeType="tmRoot">
          <p:childTnLst>
            <p:seq>
              <p:cTn id="83"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70" name="TextShape 1"/>
          <p:cNvSpPr txBox="1"/>
          <p:nvPr/>
        </p:nvSpPr>
        <p:spPr>
          <a:xfrm>
            <a:off x="291960" y="368280"/>
            <a:ext cx="8172000" cy="1055160"/>
          </a:xfrm>
          <a:prstGeom prst="rect">
            <a:avLst/>
          </a:prstGeom>
        </p:spPr>
        <p:txBody>
          <a:bodyPr/>
          <a:p>
            <a:pPr>
              <a:lnSpc>
                <a:spcPct val="85000"/>
              </a:lnSpc>
            </a:pPr>
            <a:r>
              <a:rPr lang="en-US" sz="3600">
                <a:solidFill>
                  <a:srgbClr val="866a32"/>
                </a:solidFill>
                <a:latin typeface="Impact"/>
              </a:rPr>
              <a:t>PREPARING THE ASSESSMENT</a:t>
            </a:r>
            <a:endParaRPr/>
          </a:p>
        </p:txBody>
      </p:sp>
      <p:sp>
        <p:nvSpPr>
          <p:cNvPr id="771" name="TextShape 2"/>
          <p:cNvSpPr txBox="1"/>
          <p:nvPr/>
        </p:nvSpPr>
        <p:spPr>
          <a:xfrm>
            <a:off x="299880" y="1276200"/>
            <a:ext cx="7848360" cy="4606560"/>
          </a:xfrm>
          <a:prstGeom prst="rect">
            <a:avLst/>
          </a:prstGeom>
        </p:spPr>
        <p:txBody>
          <a:bodyPr/>
          <a:p>
            <a:pPr>
              <a:lnSpc>
                <a:spcPct val="100000"/>
              </a:lnSpc>
              <a:buFont typeface="StarSymbol"/>
              <a:buChar char=""/>
            </a:pPr>
            <a:r>
              <a:rPr lang="en-US" sz="2400">
                <a:solidFill>
                  <a:srgbClr val="000000"/>
                </a:solidFill>
                <a:latin typeface="Tahoma"/>
              </a:rPr>
              <a:t>Writing the assessment requires an understanding of the community’s…</a:t>
            </a:r>
            <a:endParaRPr/>
          </a:p>
          <a:p>
            <a:pPr lvl="1">
              <a:lnSpc>
                <a:spcPct val="100000"/>
              </a:lnSpc>
              <a:buFont typeface="StarSymbol"/>
              <a:buChar char=""/>
            </a:pPr>
            <a:r>
              <a:rPr lang="en-US" sz="2000">
                <a:solidFill>
                  <a:srgbClr val="000000"/>
                </a:solidFill>
                <a:latin typeface="Tahoma"/>
              </a:rPr>
              <a:t>Likely severe-casewildlandfire characteristics</a:t>
            </a:r>
            <a:endParaRPr/>
          </a:p>
          <a:p>
            <a:pPr lvl="1">
              <a:lnSpc>
                <a:spcPct val="100000"/>
              </a:lnSpc>
              <a:buFont typeface="StarSymbol"/>
              <a:buChar char=""/>
            </a:pPr>
            <a:r>
              <a:rPr lang="en-US" sz="2000">
                <a:solidFill>
                  <a:srgbClr val="000000"/>
                </a:solidFill>
                <a:latin typeface="Tahoma"/>
              </a:rPr>
              <a:t>Geography</a:t>
            </a:r>
            <a:endParaRPr/>
          </a:p>
          <a:p>
            <a:pPr lvl="1">
              <a:lnSpc>
                <a:spcPct val="100000"/>
              </a:lnSpc>
              <a:buFont typeface="StarSymbol"/>
              <a:buChar char=""/>
            </a:pPr>
            <a:r>
              <a:rPr lang="en-US" sz="2000">
                <a:solidFill>
                  <a:srgbClr val="000000"/>
                </a:solidFill>
                <a:latin typeface="Tahoma"/>
              </a:rPr>
              <a:t>Vegetation</a:t>
            </a:r>
            <a:endParaRPr/>
          </a:p>
          <a:p>
            <a:pPr lvl="1">
              <a:lnSpc>
                <a:spcPct val="100000"/>
              </a:lnSpc>
              <a:buFont typeface="StarSymbol"/>
              <a:buChar char=""/>
            </a:pPr>
            <a:r>
              <a:rPr lang="en-US" sz="2000">
                <a:solidFill>
                  <a:srgbClr val="000000"/>
                </a:solidFill>
                <a:latin typeface="Tahoma"/>
              </a:rPr>
              <a:t>Social considerations</a:t>
            </a:r>
            <a:endParaRPr/>
          </a:p>
          <a:p>
            <a:pPr>
              <a:lnSpc>
                <a:spcPct val="100000"/>
              </a:lnSpc>
            </a:pPr>
            <a:r>
              <a:rPr lang="en-US" sz="2400">
                <a:solidFill>
                  <a:srgbClr val="000000"/>
                </a:solidFill>
                <a:latin typeface="Tahoma"/>
              </a:rPr>
              <a:t>Do Your Homework Ahead o</a:t>
            </a:r>
            <a:endParaRPr/>
          </a:p>
          <a:p>
            <a:pPr>
              <a:lnSpc>
                <a:spcPct val="100000"/>
              </a:lnSpc>
            </a:pPr>
            <a:r>
              <a:rPr lang="en-US" sz="2400">
                <a:solidFill>
                  <a:srgbClr val="000000"/>
                </a:solidFill>
                <a:latin typeface="Tahoma"/>
              </a:rPr>
              <a:t>Of the Assessment</a:t>
            </a:r>
            <a:endParaRPr/>
          </a:p>
        </p:txBody>
      </p:sp>
      <p:pic>
        <p:nvPicPr>
          <p:cNvPr id="772" name="Picture 11" descr=""/>
          <p:cNvPicPr/>
          <p:nvPr/>
        </p:nvPicPr>
        <p:blipFill>
          <a:blip r:embed="rId1"/>
          <a:stretch>
            <a:fillRect/>
          </a:stretch>
        </p:blipFill>
        <p:spPr>
          <a:xfrm>
            <a:off x="4044960" y="2982960"/>
            <a:ext cx="4419360" cy="3314520"/>
          </a:xfrm>
          <a:prstGeom prst="rect">
            <a:avLst/>
          </a:prstGeom>
          <a:ln w="9360">
            <a:noFill/>
          </a:ln>
        </p:spPr>
      </p:pic>
    </p:spTree>
  </p:cSld>
  <p:timing>
    <p:tnLst>
      <p:par>
        <p:cTn id="84" dur="indefinite" restart="never" nodeType="tmRoot">
          <p:childTnLst>
            <p:seq>
              <p:cTn id="85"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73" name="TextShape 1"/>
          <p:cNvSpPr txBox="1"/>
          <p:nvPr/>
        </p:nvSpPr>
        <p:spPr>
          <a:xfrm>
            <a:off x="291960" y="368280"/>
            <a:ext cx="8172000" cy="1055160"/>
          </a:xfrm>
          <a:prstGeom prst="rect">
            <a:avLst/>
          </a:prstGeom>
        </p:spPr>
        <p:txBody>
          <a:bodyPr/>
          <a:p>
            <a:pPr>
              <a:lnSpc>
                <a:spcPct val="85000"/>
              </a:lnSpc>
            </a:pPr>
            <a:r>
              <a:rPr lang="en-US" sz="3600">
                <a:solidFill>
                  <a:srgbClr val="866a32"/>
                </a:solidFill>
                <a:latin typeface="Impact"/>
              </a:rPr>
              <a:t>SUGGESTED ASSESSMENT FORMAT</a:t>
            </a:r>
            <a:r>
              <a:rPr lang="en-US" sz="3600">
                <a:solidFill>
                  <a:srgbClr val="866a32"/>
                </a:solidFill>
                <a:latin typeface="Impact"/>
              </a:rPr>
              <a:t>
</a:t>
            </a:r>
            <a:r>
              <a:rPr lang="en-US" sz="3600">
                <a:solidFill>
                  <a:srgbClr val="866a32"/>
                </a:solidFill>
                <a:latin typeface="Impact"/>
              </a:rPr>
              <a:t>SEE TEMPLATE</a:t>
            </a:r>
            <a:endParaRPr/>
          </a:p>
        </p:txBody>
      </p:sp>
      <p:sp>
        <p:nvSpPr>
          <p:cNvPr id="774" name="TextShape 2"/>
          <p:cNvSpPr txBox="1"/>
          <p:nvPr/>
        </p:nvSpPr>
        <p:spPr>
          <a:xfrm>
            <a:off x="299880" y="1616040"/>
            <a:ext cx="7848360" cy="4266720"/>
          </a:xfrm>
          <a:prstGeom prst="rect">
            <a:avLst/>
          </a:prstGeom>
        </p:spPr>
        <p:txBody>
          <a:bodyPr/>
          <a:p>
            <a:pPr>
              <a:lnSpc>
                <a:spcPct val="100000"/>
              </a:lnSpc>
              <a:buFont typeface="StarSymbol"/>
              <a:buChar char=""/>
            </a:pPr>
            <a:r>
              <a:rPr lang="en-US" sz="2400" u="sng">
                <a:solidFill>
                  <a:srgbClr val="000000"/>
                </a:solidFill>
                <a:latin typeface="Tahoma"/>
              </a:rPr>
              <a:t>Description of [Size and Nature of] the Severe CaseWildlandFire Characteristics that Could Threaten the Area.</a:t>
            </a:r>
            <a:r>
              <a:rPr lang="en-US" sz="2400">
                <a:solidFill>
                  <a:srgbClr val="000000"/>
                </a:solidFill>
                <a:latin typeface="Tahoma"/>
              </a:rPr>
              <a:t>Use template text for first portion of section.  The template can be found in “The User Reference Guide to Developing Firewise Communities”, found on thefirewisewebsite at</a:t>
            </a:r>
            <a:r>
              <a:rPr lang="en-US" sz="2400" u="sng">
                <a:solidFill>
                  <a:srgbClr val="ff7900"/>
                </a:solidFill>
                <a:latin typeface="Tahoma"/>
              </a:rPr>
              <a:t>www.firewise.org</a:t>
            </a:r>
            <a:endParaRPr/>
          </a:p>
          <a:p>
            <a:pPr lvl="1">
              <a:lnSpc>
                <a:spcPct val="100000"/>
              </a:lnSpc>
              <a:buFont typeface="StarSymbol"/>
              <a:buChar char=""/>
            </a:pPr>
            <a:r>
              <a:rPr lang="en-US" sz="2000">
                <a:solidFill>
                  <a:srgbClr val="000000"/>
                </a:solidFill>
                <a:latin typeface="Tahoma"/>
              </a:rPr>
              <a:t>Add description of the anticipated severe-case wildfire that is likely to threaten the area.  It is important that homeowners understand “their fire’s” characteristics.   They can then create an effective plan to modify its path</a:t>
            </a:r>
            <a:endParaRPr/>
          </a:p>
        </p:txBody>
      </p:sp>
    </p:spTree>
  </p:cSld>
  <p:timing>
    <p:tnLst>
      <p:par>
        <p:cTn id="86" dur="indefinite" restart="never" nodeType="tmRoot">
          <p:childTnLst>
            <p:seq>
              <p:cTn id="87"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75"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Look At the Neighborhood as a Whole</a:t>
            </a:r>
            <a:endParaRPr/>
          </a:p>
        </p:txBody>
      </p:sp>
      <p:sp>
        <p:nvSpPr>
          <p:cNvPr id="776" name="TextShape 2"/>
          <p:cNvSpPr txBox="1"/>
          <p:nvPr/>
        </p:nvSpPr>
        <p:spPr>
          <a:xfrm>
            <a:off x="299880" y="1276200"/>
            <a:ext cx="8345880" cy="2242080"/>
          </a:xfrm>
          <a:prstGeom prst="rect">
            <a:avLst/>
          </a:prstGeom>
        </p:spPr>
        <p:txBody>
          <a:bodyPr/>
          <a:p>
            <a:pPr>
              <a:lnSpc>
                <a:spcPct val="100000"/>
              </a:lnSpc>
            </a:pPr>
            <a:r>
              <a:rPr lang="en-US" sz="3200">
                <a:solidFill>
                  <a:srgbClr val="000000"/>
                </a:solidFill>
                <a:latin typeface="Tahoma"/>
              </a:rPr>
              <a:t>Work with our neighbors!</a:t>
            </a:r>
            <a:endParaRPr/>
          </a:p>
          <a:p>
            <a:pPr>
              <a:lnSpc>
                <a:spcPct val="95000"/>
              </a:lnSpc>
              <a:buFont typeface="StarSymbol"/>
              <a:buChar char=""/>
            </a:pPr>
            <a:r>
              <a:rPr lang="en-US" sz="2400">
                <a:solidFill>
                  <a:srgbClr val="000000"/>
                </a:solidFill>
                <a:latin typeface="Tahoma"/>
              </a:rPr>
              <a:t>Where homes are close enough to ignite one another, neighbors must work together to modify overlapping home ignition zones</a:t>
            </a:r>
            <a:endParaRPr/>
          </a:p>
        </p:txBody>
      </p:sp>
      <p:pic>
        <p:nvPicPr>
          <p:cNvPr id="777" name="Picture 4" descr=""/>
          <p:cNvPicPr/>
          <p:nvPr/>
        </p:nvPicPr>
        <p:blipFill>
          <a:blip r:embed="rId1"/>
          <a:stretch>
            <a:fillRect/>
          </a:stretch>
        </p:blipFill>
        <p:spPr>
          <a:xfrm>
            <a:off x="3680280" y="2751840"/>
            <a:ext cx="5474520" cy="4105800"/>
          </a:xfrm>
          <a:prstGeom prst="rect">
            <a:avLst/>
          </a:prstGeom>
          <a:ln w="9360">
            <a:noFill/>
          </a:ln>
        </p:spPr>
      </p:pic>
    </p:spTree>
  </p:cSld>
  <p:timing>
    <p:tnLst>
      <p:par>
        <p:cTn id="88" dur="indefinite" restart="never" nodeType="tmRoot">
          <p:childTnLst>
            <p:seq>
              <p:cTn id="89"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78"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Work Together on Common Areas Such as Roads and Parks</a:t>
            </a:r>
            <a:endParaRPr/>
          </a:p>
        </p:txBody>
      </p:sp>
      <p:sp>
        <p:nvSpPr>
          <p:cNvPr id="779" name="TextShape 2"/>
          <p:cNvSpPr txBox="1"/>
          <p:nvPr/>
        </p:nvSpPr>
        <p:spPr>
          <a:xfrm>
            <a:off x="299880" y="1276200"/>
            <a:ext cx="3847680" cy="4606560"/>
          </a:xfrm>
          <a:prstGeom prst="rect">
            <a:avLst/>
          </a:prstGeom>
        </p:spPr>
        <p:txBody>
          <a:bodyPr/>
          <a:p>
            <a:pPr>
              <a:lnSpc>
                <a:spcPct val="95000"/>
              </a:lnSpc>
              <a:buFont typeface="StarSymbol"/>
              <a:buChar char=""/>
            </a:pPr>
            <a:r>
              <a:rPr lang="en-US" sz="2400">
                <a:solidFill>
                  <a:srgbClr val="000000"/>
                </a:solidFill>
                <a:latin typeface="Tahoma"/>
              </a:rPr>
              <a:t>Which roadway would you choose to take your fire truck in a wildfire event? This One:</a:t>
            </a:r>
            <a:endParaRPr/>
          </a:p>
        </p:txBody>
      </p:sp>
      <p:sp>
        <p:nvSpPr>
          <p:cNvPr id="780" name="TextShape 3"/>
          <p:cNvSpPr txBox="1"/>
          <p:nvPr/>
        </p:nvSpPr>
        <p:spPr>
          <a:xfrm>
            <a:off x="4300560" y="1276200"/>
            <a:ext cx="3847680" cy="4606560"/>
          </a:xfrm>
          <a:prstGeom prst="rect">
            <a:avLst/>
          </a:prstGeom>
        </p:spPr>
        <p:txBody>
          <a:bodyPr/>
          <a:p>
            <a:pPr>
              <a:lnSpc>
                <a:spcPct val="95000"/>
              </a:lnSpc>
              <a:buFont typeface="StarSymbol"/>
              <a:buChar char=""/>
            </a:pPr>
            <a:r>
              <a:rPr lang="en-US" sz="2400">
                <a:solidFill>
                  <a:srgbClr val="000000"/>
                </a:solidFill>
                <a:latin typeface="Tahoma"/>
              </a:rPr>
              <a:t>Or one of these?</a:t>
            </a:r>
            <a:endParaRPr/>
          </a:p>
        </p:txBody>
      </p:sp>
      <p:pic>
        <p:nvPicPr>
          <p:cNvPr id="781" name="Picture 4" descr=""/>
          <p:cNvPicPr/>
          <p:nvPr/>
        </p:nvPicPr>
        <p:blipFill>
          <a:blip r:embed="rId1"/>
          <a:stretch>
            <a:fillRect/>
          </a:stretch>
        </p:blipFill>
        <p:spPr>
          <a:xfrm>
            <a:off x="966960" y="2885040"/>
            <a:ext cx="2986560" cy="2452320"/>
          </a:xfrm>
          <a:prstGeom prst="rect">
            <a:avLst/>
          </a:prstGeom>
          <a:ln>
            <a:noFill/>
          </a:ln>
        </p:spPr>
      </p:pic>
      <p:pic>
        <p:nvPicPr>
          <p:cNvPr id="782" name="Picture 5" descr=""/>
          <p:cNvPicPr/>
          <p:nvPr/>
        </p:nvPicPr>
        <p:blipFill>
          <a:blip r:embed="rId2"/>
          <a:stretch>
            <a:fillRect/>
          </a:stretch>
        </p:blipFill>
        <p:spPr>
          <a:xfrm>
            <a:off x="10454760" y="987120"/>
            <a:ext cx="2640600" cy="1980720"/>
          </a:xfrm>
          <a:prstGeom prst="rect">
            <a:avLst/>
          </a:prstGeom>
          <a:ln>
            <a:noFill/>
          </a:ln>
        </p:spPr>
      </p:pic>
      <p:pic>
        <p:nvPicPr>
          <p:cNvPr id="783" name="Picture 7" descr=""/>
          <p:cNvPicPr/>
          <p:nvPr/>
        </p:nvPicPr>
        <p:blipFill>
          <a:blip r:embed="rId3"/>
          <a:stretch>
            <a:fillRect/>
          </a:stretch>
        </p:blipFill>
        <p:spPr>
          <a:xfrm>
            <a:off x="10164600" y="3675960"/>
            <a:ext cx="2386440" cy="1790280"/>
          </a:xfrm>
          <a:prstGeom prst="rect">
            <a:avLst/>
          </a:prstGeom>
          <a:ln>
            <a:noFill/>
          </a:ln>
        </p:spPr>
      </p:pic>
      <p:pic>
        <p:nvPicPr>
          <p:cNvPr id="784" name="Picture 8" descr=""/>
          <p:cNvPicPr/>
          <p:nvPr/>
        </p:nvPicPr>
        <p:blipFill>
          <a:blip r:embed="rId4"/>
          <a:stretch>
            <a:fillRect/>
          </a:stretch>
        </p:blipFill>
        <p:spPr>
          <a:xfrm>
            <a:off x="5747760" y="4571280"/>
            <a:ext cx="2681280" cy="1932480"/>
          </a:xfrm>
          <a:prstGeom prst="rect">
            <a:avLst/>
          </a:prstGeom>
          <a:ln>
            <a:noFill/>
          </a:ln>
        </p:spPr>
      </p:pic>
      <p:pic>
        <p:nvPicPr>
          <p:cNvPr id="785" name="Picture 2" descr=""/>
          <p:cNvPicPr/>
          <p:nvPr/>
        </p:nvPicPr>
        <p:blipFill>
          <a:blip r:embed="rId5"/>
          <a:stretch>
            <a:fillRect/>
          </a:stretch>
        </p:blipFill>
        <p:spPr>
          <a:xfrm>
            <a:off x="4804200" y="1865520"/>
            <a:ext cx="3062160" cy="2245320"/>
          </a:xfrm>
          <a:prstGeom prst="rect">
            <a:avLst/>
          </a:prstGeom>
          <a:ln>
            <a:noFill/>
          </a:ln>
        </p:spPr>
      </p:pic>
    </p:spTree>
  </p:cSld>
  <p:timing>
    <p:tnLst>
      <p:par>
        <p:cTn id="90" dur="indefinite" restart="never" nodeType="tmRoot">
          <p:childTnLst>
            <p:seq>
              <p:cTn id="91"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31"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National Fire Protection Association (NFPA)</a:t>
            </a:r>
            <a:endParaRPr/>
          </a:p>
        </p:txBody>
      </p:sp>
      <p:sp>
        <p:nvSpPr>
          <p:cNvPr id="632" name="TextShape 2"/>
          <p:cNvSpPr txBox="1"/>
          <p:nvPr/>
        </p:nvSpPr>
        <p:spPr>
          <a:xfrm>
            <a:off x="299880" y="1276200"/>
            <a:ext cx="7848360" cy="4606560"/>
          </a:xfrm>
          <a:prstGeom prst="rect">
            <a:avLst/>
          </a:prstGeom>
        </p:spPr>
        <p:txBody>
          <a:bodyPr/>
          <a:p>
            <a:pPr>
              <a:lnSpc>
                <a:spcPct val="95000"/>
              </a:lnSpc>
              <a:buFont typeface="StarSymbol"/>
              <a:buChar char=""/>
            </a:pPr>
            <a:r>
              <a:rPr lang="en-US" sz="2800">
                <a:solidFill>
                  <a:srgbClr val="000000"/>
                </a:solidFill>
                <a:latin typeface="Tahoma"/>
              </a:rPr>
              <a:t>Nonprofit life safety codes and standards organization</a:t>
            </a:r>
            <a:endParaRPr/>
          </a:p>
          <a:p>
            <a:pPr>
              <a:lnSpc>
                <a:spcPct val="95000"/>
              </a:lnSpc>
              <a:buFont typeface="StarSymbol"/>
              <a:buChar char=""/>
            </a:pPr>
            <a:r>
              <a:rPr lang="en-US" sz="2800">
                <a:solidFill>
                  <a:srgbClr val="000000"/>
                </a:solidFill>
                <a:latin typeface="Tahoma"/>
              </a:rPr>
              <a:t>Founded in 1896</a:t>
            </a:r>
            <a:endParaRPr/>
          </a:p>
          <a:p>
            <a:pPr>
              <a:lnSpc>
                <a:spcPct val="95000"/>
              </a:lnSpc>
              <a:buFont typeface="StarSymbol"/>
              <a:buChar char=""/>
            </a:pPr>
            <a:r>
              <a:rPr lang="en-US" sz="2800">
                <a:solidFill>
                  <a:srgbClr val="000000"/>
                </a:solidFill>
                <a:latin typeface="Tahoma"/>
              </a:rPr>
              <a:t>80,000+ members worldwide</a:t>
            </a:r>
            <a:endParaRPr/>
          </a:p>
          <a:p>
            <a:pPr>
              <a:lnSpc>
                <a:spcPct val="95000"/>
              </a:lnSpc>
              <a:buFont typeface="StarSymbol"/>
              <a:buChar char=""/>
            </a:pPr>
            <a:r>
              <a:rPr lang="en-US" sz="2800">
                <a:solidFill>
                  <a:srgbClr val="000000"/>
                </a:solidFill>
                <a:latin typeface="Tahoma"/>
              </a:rPr>
              <a:t>300+ consensus codes and standards documents</a:t>
            </a:r>
            <a:endParaRPr/>
          </a:p>
          <a:p>
            <a:pPr>
              <a:lnSpc>
                <a:spcPct val="95000"/>
              </a:lnSpc>
              <a:buFont typeface="StarSymbol"/>
              <a:buChar char=""/>
            </a:pPr>
            <a:r>
              <a:rPr lang="en-US" sz="2800">
                <a:solidFill>
                  <a:srgbClr val="000000"/>
                </a:solidFill>
                <a:latin typeface="Tahoma"/>
              </a:rPr>
              <a:t>Administers the Firewise program</a:t>
            </a:r>
            <a:endParaRPr/>
          </a:p>
          <a:p>
            <a:pPr lvl="1">
              <a:lnSpc>
                <a:spcPct val="100000"/>
              </a:lnSpc>
              <a:buFont typeface="StarSymbol"/>
              <a:buChar char=""/>
            </a:pPr>
            <a:r>
              <a:rPr lang="en-US" sz="2400">
                <a:solidFill>
                  <a:srgbClr val="000000"/>
                </a:solidFill>
                <a:latin typeface="Tahoma"/>
              </a:rPr>
              <a:t>Partner with USDA Forest Service, US DOI, US Fire Administration on WUI Fire Protection since 1986</a:t>
            </a:r>
            <a:endParaRPr/>
          </a:p>
        </p:txBody>
      </p:sp>
      <p:pic>
        <p:nvPicPr>
          <p:cNvPr id="633" name="Picture 3" descr=""/>
          <p:cNvPicPr/>
          <p:nvPr/>
        </p:nvPicPr>
        <p:blipFill>
          <a:blip r:embed="rId1"/>
          <a:stretch>
            <a:fillRect/>
          </a:stretch>
        </p:blipFill>
        <p:spPr>
          <a:xfrm>
            <a:off x="7335720" y="1701720"/>
            <a:ext cx="1626840" cy="1847520"/>
          </a:xfrm>
          <a:prstGeom prst="rect">
            <a:avLst/>
          </a:prstGeom>
          <a:ln w="9360">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6"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PRESENTING THE COMMUNITY ASSESSMENT</a:t>
            </a:r>
            <a:endParaRPr/>
          </a:p>
        </p:txBody>
      </p:sp>
      <p:sp>
        <p:nvSpPr>
          <p:cNvPr id="787" name="TextShape 2"/>
          <p:cNvSpPr txBox="1"/>
          <p:nvPr/>
        </p:nvSpPr>
        <p:spPr>
          <a:xfrm>
            <a:off x="299880" y="1276200"/>
            <a:ext cx="7848360" cy="4606560"/>
          </a:xfrm>
          <a:prstGeom prst="rect">
            <a:avLst/>
          </a:prstGeom>
        </p:spPr>
        <p:txBody>
          <a:bodyPr/>
          <a:p>
            <a:pPr>
              <a:lnSpc>
                <a:spcPct val="100000"/>
              </a:lnSpc>
              <a:buFont typeface="StarSymbol"/>
              <a:buChar char=""/>
            </a:pPr>
            <a:r>
              <a:rPr lang="en-US" sz="2400">
                <a:solidFill>
                  <a:srgbClr val="000000"/>
                </a:solidFill>
                <a:latin typeface="Tahoma"/>
              </a:rPr>
              <a:t>Bring it to the Firewise Board</a:t>
            </a:r>
            <a:endParaRPr/>
          </a:p>
          <a:p>
            <a:pPr>
              <a:lnSpc>
                <a:spcPct val="100000"/>
              </a:lnSpc>
              <a:buFont typeface="StarSymbol"/>
              <a:buChar char=""/>
            </a:pPr>
            <a:r>
              <a:rPr lang="en-US" sz="2400">
                <a:solidFill>
                  <a:srgbClr val="000000"/>
                </a:solidFill>
                <a:latin typeface="Tahoma"/>
              </a:rPr>
              <a:t>Be sure Board members understand the home ignition zone and the ability the community has to modify its risk there</a:t>
            </a:r>
            <a:endParaRPr/>
          </a:p>
          <a:p>
            <a:pPr>
              <a:lnSpc>
                <a:spcPct val="100000"/>
              </a:lnSpc>
              <a:buFont typeface="StarSymbol"/>
              <a:buChar char=""/>
            </a:pPr>
            <a:r>
              <a:rPr lang="en-US" sz="2400">
                <a:solidFill>
                  <a:srgbClr val="000000"/>
                </a:solidFill>
                <a:latin typeface="Tahoma"/>
              </a:rPr>
              <a:t>Explain the assessment and its findings.  Direct the Board to create an action plan of workable, agreed-upon mitigation solutions</a:t>
            </a:r>
            <a:endParaRPr/>
          </a:p>
          <a:p>
            <a:pPr>
              <a:lnSpc>
                <a:spcPct val="95000"/>
              </a:lnSpc>
            </a:pPr>
            <a:endParaRPr/>
          </a:p>
        </p:txBody>
      </p:sp>
    </p:spTree>
  </p:cSld>
  <p:timing>
    <p:tnLst>
      <p:par>
        <p:cTn id="92" dur="indefinite" restart="never" nodeType="tmRoot">
          <p:childTnLst>
            <p:seq>
              <p:cTn id="93"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8" name="TextShape 1"/>
          <p:cNvSpPr txBox="1"/>
          <p:nvPr/>
        </p:nvSpPr>
        <p:spPr>
          <a:xfrm>
            <a:off x="291960" y="368280"/>
            <a:ext cx="8172000" cy="1055160"/>
          </a:xfrm>
          <a:prstGeom prst="rect">
            <a:avLst/>
          </a:prstGeom>
        </p:spPr>
        <p:txBody>
          <a:bodyPr/>
          <a:p>
            <a:pPr>
              <a:lnSpc>
                <a:spcPct val="85000"/>
              </a:lnSpc>
            </a:pPr>
            <a:r>
              <a:rPr lang="en-US" sz="4000">
                <a:solidFill>
                  <a:srgbClr val="866a32"/>
                </a:solidFill>
                <a:latin typeface="Impact"/>
              </a:rPr>
              <a:t>THE PROGRAM WORKS!</a:t>
            </a:r>
            <a:endParaRPr/>
          </a:p>
        </p:txBody>
      </p:sp>
      <p:sp>
        <p:nvSpPr>
          <p:cNvPr id="789" name="TextShape 2"/>
          <p:cNvSpPr txBox="1"/>
          <p:nvPr/>
        </p:nvSpPr>
        <p:spPr>
          <a:xfrm>
            <a:off x="299880" y="1276200"/>
            <a:ext cx="7848360" cy="4606560"/>
          </a:xfrm>
          <a:prstGeom prst="rect">
            <a:avLst/>
          </a:prstGeom>
        </p:spPr>
        <p:txBody>
          <a:bodyPr/>
          <a:p>
            <a:pPr>
              <a:lnSpc>
                <a:spcPct val="100000"/>
              </a:lnSpc>
              <a:buFont typeface="StarSymbol"/>
              <a:buChar char=""/>
            </a:pPr>
            <a:r>
              <a:rPr lang="en-US" sz="2400">
                <a:solidFill>
                  <a:srgbClr val="000000"/>
                </a:solidFill>
                <a:latin typeface="Tahoma"/>
              </a:rPr>
              <a:t>Over a period of years, visible change occurs within participating communities</a:t>
            </a:r>
            <a:endParaRPr/>
          </a:p>
          <a:p>
            <a:pPr>
              <a:lnSpc>
                <a:spcPct val="100000"/>
              </a:lnSpc>
              <a:buFont typeface="StarSymbol"/>
              <a:buChar char=""/>
            </a:pPr>
            <a:r>
              <a:rPr lang="en-US" sz="2400">
                <a:solidFill>
                  <a:srgbClr val="000000"/>
                </a:solidFill>
                <a:latin typeface="Tahoma"/>
              </a:rPr>
              <a:t>Homeowners find the process easy to understand and implement</a:t>
            </a:r>
            <a:endParaRPr/>
          </a:p>
          <a:p>
            <a:pPr algn="ctr">
              <a:lnSpc>
                <a:spcPct val="100000"/>
              </a:lnSpc>
            </a:pPr>
            <a:endParaRPr/>
          </a:p>
          <a:p>
            <a:pPr>
              <a:lnSpc>
                <a:spcPct val="95000"/>
              </a:lnSpc>
            </a:pPr>
            <a:endParaRPr/>
          </a:p>
        </p:txBody>
      </p:sp>
      <p:pic>
        <p:nvPicPr>
          <p:cNvPr id="790" name="Picture 5" descr=""/>
          <p:cNvPicPr/>
          <p:nvPr/>
        </p:nvPicPr>
        <p:blipFill>
          <a:blip r:embed="rId1"/>
          <a:stretch>
            <a:fillRect/>
          </a:stretch>
        </p:blipFill>
        <p:spPr>
          <a:xfrm>
            <a:off x="5006880" y="3195720"/>
            <a:ext cx="3195360" cy="3514320"/>
          </a:xfrm>
          <a:prstGeom prst="rect">
            <a:avLst/>
          </a:prstGeom>
          <a:ln w="9360">
            <a:noFill/>
          </a:ln>
        </p:spPr>
      </p:pic>
    </p:spTree>
  </p:cSld>
  <p:timing>
    <p:tnLst>
      <p:par>
        <p:cTn id="94" dur="indefinite" restart="never" nodeType="tmRoot">
          <p:childTnLst>
            <p:seq>
              <p:cTn id="95"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91" name="TextShape 1"/>
          <p:cNvSpPr txBox="1"/>
          <p:nvPr/>
        </p:nvSpPr>
        <p:spPr>
          <a:xfrm>
            <a:off x="291960" y="368280"/>
            <a:ext cx="8172000" cy="1055160"/>
          </a:xfrm>
          <a:prstGeom prst="rect">
            <a:avLst/>
          </a:prstGeom>
        </p:spPr>
        <p:txBody>
          <a:bodyPr/>
          <a:p>
            <a:pPr>
              <a:lnSpc>
                <a:spcPct val="85000"/>
              </a:lnSpc>
            </a:pPr>
            <a:r>
              <a:rPr lang="en-US" sz="4000">
                <a:solidFill>
                  <a:srgbClr val="866a32"/>
                </a:solidFill>
                <a:latin typeface="Impact"/>
              </a:rPr>
              <a:t>The Firewise Approach: Community Wildfire Protection Plan (CWPP)</a:t>
            </a:r>
            <a:endParaRPr/>
          </a:p>
        </p:txBody>
      </p:sp>
      <p:sp>
        <p:nvSpPr>
          <p:cNvPr id="792" name="TextShape 2"/>
          <p:cNvSpPr txBox="1"/>
          <p:nvPr/>
        </p:nvSpPr>
        <p:spPr>
          <a:xfrm>
            <a:off x="299880" y="1552680"/>
            <a:ext cx="7848360" cy="4330440"/>
          </a:xfrm>
          <a:prstGeom prst="rect">
            <a:avLst/>
          </a:prstGeom>
        </p:spPr>
        <p:txBody>
          <a:bodyPr/>
          <a:p>
            <a:pPr>
              <a:lnSpc>
                <a:spcPct val="95000"/>
              </a:lnSpc>
              <a:buFont typeface="StarSymbol"/>
              <a:buChar char=""/>
            </a:pPr>
            <a:r>
              <a:rPr lang="en-US" sz="2400">
                <a:solidFill>
                  <a:srgbClr val="000000"/>
                </a:solidFill>
                <a:latin typeface="Tahoma"/>
              </a:rPr>
              <a:t>It incorporates the efforts of individual homeowners, local communities, local fire jurisdictions, federal and state agencies and tribes</a:t>
            </a:r>
            <a:r>
              <a:rPr lang="en-US" sz="2800">
                <a:solidFill>
                  <a:srgbClr val="000000"/>
                </a:solidFill>
                <a:latin typeface="Tahoma"/>
              </a:rPr>
              <a:t>.</a:t>
            </a:r>
            <a:endParaRPr/>
          </a:p>
          <a:p>
            <a:pPr>
              <a:lnSpc>
                <a:spcPct val="95000"/>
              </a:lnSpc>
              <a:buFont typeface="StarSymbol"/>
              <a:buChar char=""/>
            </a:pPr>
            <a:r>
              <a:rPr lang="en-US" sz="2400">
                <a:solidFill>
                  <a:srgbClr val="000000"/>
                </a:solidFill>
                <a:latin typeface="Tahoma"/>
              </a:rPr>
              <a:t>This is the Third Piece of the puzzle</a:t>
            </a:r>
            <a:endParaRPr/>
          </a:p>
        </p:txBody>
      </p:sp>
      <p:pic>
        <p:nvPicPr>
          <p:cNvPr id="793" name="Picture 3" descr=""/>
          <p:cNvPicPr/>
          <p:nvPr/>
        </p:nvPicPr>
        <p:blipFill>
          <a:blip r:embed="rId1"/>
          <a:stretch>
            <a:fillRect/>
          </a:stretch>
        </p:blipFill>
        <p:spPr>
          <a:xfrm>
            <a:off x="5956200" y="3398760"/>
            <a:ext cx="3187440" cy="3049200"/>
          </a:xfrm>
          <a:prstGeom prst="rect">
            <a:avLst/>
          </a:prstGeom>
          <a:ln w="9360">
            <a:noFill/>
          </a:ln>
        </p:spPr>
      </p:pic>
      <p:pic>
        <p:nvPicPr>
          <p:cNvPr id="794" name="Picture 4" descr=""/>
          <p:cNvPicPr/>
          <p:nvPr/>
        </p:nvPicPr>
        <p:blipFill>
          <a:blip r:embed="rId2"/>
          <a:stretch>
            <a:fillRect/>
          </a:stretch>
        </p:blipFill>
        <p:spPr>
          <a:xfrm>
            <a:off x="2752560" y="3621240"/>
            <a:ext cx="3703320" cy="2777760"/>
          </a:xfrm>
          <a:prstGeom prst="rect">
            <a:avLst/>
          </a:prstGeom>
          <a:ln w="9360">
            <a:noFill/>
          </a:ln>
        </p:spPr>
      </p:pic>
      <p:pic>
        <p:nvPicPr>
          <p:cNvPr id="795" name="Picture 5" descr=""/>
          <p:cNvPicPr/>
          <p:nvPr/>
        </p:nvPicPr>
        <p:blipFill>
          <a:blip r:embed="rId3"/>
          <a:stretch>
            <a:fillRect/>
          </a:stretch>
        </p:blipFill>
        <p:spPr>
          <a:xfrm>
            <a:off x="0" y="4473720"/>
            <a:ext cx="3179520" cy="2383920"/>
          </a:xfrm>
          <a:prstGeom prst="rect">
            <a:avLst/>
          </a:prstGeom>
          <a:ln w="9360">
            <a:noFill/>
          </a:ln>
        </p:spPr>
      </p:pic>
      <p:pic>
        <p:nvPicPr>
          <p:cNvPr id="796" name="Picture 2" descr=""/>
          <p:cNvPicPr/>
          <p:nvPr/>
        </p:nvPicPr>
        <p:blipFill>
          <a:blip r:embed="rId4"/>
          <a:stretch>
            <a:fillRect/>
          </a:stretch>
        </p:blipFill>
        <p:spPr>
          <a:xfrm>
            <a:off x="7853040" y="2086560"/>
            <a:ext cx="1120680" cy="1312200"/>
          </a:xfrm>
          <a:prstGeom prst="rect">
            <a:avLst/>
          </a:prstGeom>
          <a:ln>
            <a:noFill/>
          </a:ln>
        </p:spPr>
      </p:pic>
    </p:spTree>
  </p:cSld>
  <p:timing>
    <p:tnLst>
      <p:par>
        <p:cTn id="96" dur="indefinite" restart="never" nodeType="tmRoot">
          <p:childTnLst>
            <p:seq>
              <p:cTn id="97" dur="indefinite" nodeType="mainSeq">
                <p:childTnLst>
                  <p:par>
                    <p:cTn id="98" fill="hold">
                      <p:stCondLst>
                        <p:cond delay="indefinite"/>
                      </p:stCondLst>
                      <p:childTnLst>
                        <p:par>
                          <p:cTn id="99" fill="hold">
                            <p:stCondLst>
                              <p:cond delay="0"/>
                            </p:stCondLst>
                            <p:childTnLst>
                              <p:par>
                                <p:cTn id="100" nodeType="clickEffect" fill="hold" presetClass="entr" presetID="9">
                                  <p:stCondLst>
                                    <p:cond delay="0"/>
                                  </p:stCondLst>
                                  <p:childTnLst>
                                    <p:set>
                                      <p:cBhvr>
                                        <p:cTn id="101" dur="1" fill="hold">
                                          <p:stCondLst>
                                            <p:cond delay="0"/>
                                          </p:stCondLst>
                                        </p:cTn>
                                        <p:tgtEl>
                                          <p:spTgt spid="792">
                                            <p:txEl>
                                              <p:pRg st="0" end="138"/>
                                            </p:txEl>
                                          </p:spTgt>
                                        </p:tgtEl>
                                        <p:attrNameLst>
                                          <p:attrName>style.visibility</p:attrName>
                                        </p:attrNameLst>
                                      </p:cBhvr>
                                      <p:to>
                                        <p:strVal val="visible"/>
                                      </p:to>
                                    </p:set>
                                    <p:animEffect filter="dissolve" transition="in">
                                      <p:cBhvr additive="repl">
                                        <p:cTn id="102" dur="500"/>
                                        <p:tgtEl>
                                          <p:spTgt spid="792">
                                            <p:txEl>
                                              <p:pRg st="0" end="138"/>
                                            </p:txEl>
                                          </p:spTgt>
                                        </p:tgtEl>
                                      </p:cBhvr>
                                    </p:animEffect>
                                  </p:childTnLst>
                                </p:cTn>
                              </p:par>
                            </p:childTnLst>
                          </p:cTn>
                        </p:par>
                      </p:childTnLst>
                    </p:cTn>
                  </p:par>
                  <p:par>
                    <p:cTn id="103" fill="hold">
                      <p:stCondLst>
                        <p:cond delay="indefinite"/>
                      </p:stCondLst>
                      <p:childTnLst>
                        <p:par>
                          <p:cTn id="104" fill="hold">
                            <p:stCondLst>
                              <p:cond delay="0"/>
                            </p:stCondLst>
                            <p:childTnLst>
                              <p:par>
                                <p:cTn id="105" nodeType="clickEffect" fill="hold" presetClass="entr" presetID="9">
                                  <p:stCondLst>
                                    <p:cond delay="0"/>
                                  </p:stCondLst>
                                  <p:childTnLst>
                                    <p:set>
                                      <p:cBhvr>
                                        <p:cTn id="106" dur="1" fill="hold">
                                          <p:stCondLst>
                                            <p:cond delay="0"/>
                                          </p:stCondLst>
                                        </p:cTn>
                                        <p:tgtEl>
                                          <p:spTgt spid="792">
                                            <p:txEl>
                                              <p:pRg st="138" end="176"/>
                                            </p:txEl>
                                          </p:spTgt>
                                        </p:tgtEl>
                                        <p:attrNameLst>
                                          <p:attrName>style.visibility</p:attrName>
                                        </p:attrNameLst>
                                      </p:cBhvr>
                                      <p:to>
                                        <p:strVal val="visible"/>
                                      </p:to>
                                    </p:set>
                                    <p:animEffect filter="dissolve" transition="in">
                                      <p:cBhvr additive="repl">
                                        <p:cTn id="107" dur="500"/>
                                        <p:tgtEl>
                                          <p:spTgt spid="792">
                                            <p:txEl>
                                              <p:pRg st="138" end="176"/>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97" name="TextShape 1"/>
          <p:cNvSpPr txBox="1"/>
          <p:nvPr/>
        </p:nvSpPr>
        <p:spPr>
          <a:xfrm>
            <a:off x="291960" y="368280"/>
            <a:ext cx="7481520" cy="1055160"/>
          </a:xfrm>
          <a:prstGeom prst="rect">
            <a:avLst/>
          </a:prstGeom>
        </p:spPr>
        <p:txBody>
          <a:bodyPr/>
          <a:p>
            <a:pPr>
              <a:lnSpc>
                <a:spcPct val="85000"/>
              </a:lnSpc>
            </a:pPr>
            <a:r>
              <a:rPr lang="en-US" sz="2800">
                <a:solidFill>
                  <a:srgbClr val="866a32"/>
                </a:solidFill>
                <a:latin typeface="Impact"/>
              </a:rPr>
              <a:t>CWWPs are Authorized and Defined in Title 1 of the Healthy Forest Restoration Act of 2003</a:t>
            </a:r>
            <a:endParaRPr/>
          </a:p>
        </p:txBody>
      </p:sp>
      <p:sp>
        <p:nvSpPr>
          <p:cNvPr id="798" name="TextShape 2"/>
          <p:cNvSpPr txBox="1"/>
          <p:nvPr/>
        </p:nvSpPr>
        <p:spPr>
          <a:xfrm>
            <a:off x="177840" y="1260360"/>
            <a:ext cx="5486040" cy="5257440"/>
          </a:xfrm>
          <a:prstGeom prst="rect">
            <a:avLst/>
          </a:prstGeom>
        </p:spPr>
        <p:txBody>
          <a:bodyPr/>
          <a:p>
            <a:pPr>
              <a:lnSpc>
                <a:spcPct val="95000"/>
              </a:lnSpc>
              <a:buFont typeface="StarSymbol"/>
              <a:buChar char=""/>
            </a:pPr>
            <a:r>
              <a:rPr lang="en-US" sz="2400">
                <a:solidFill>
                  <a:srgbClr val="000000"/>
                </a:solidFill>
                <a:latin typeface="Tahoma"/>
              </a:rPr>
              <a:t>CWPP’s are wildfire mitigation plans  for much larger geographical areas and are collaboratively developed.They can be as simple or complex as the community desires. The basic components of a CWPP are:</a:t>
            </a:r>
            <a:endParaRPr/>
          </a:p>
          <a:p>
            <a:pPr lvl="1">
              <a:lnSpc>
                <a:spcPct val="100000"/>
              </a:lnSpc>
              <a:buFont typeface="StarSymbol"/>
              <a:buChar char=""/>
            </a:pPr>
            <a:r>
              <a:rPr lang="en-US" sz="2400">
                <a:solidFill>
                  <a:srgbClr val="000000"/>
                </a:solidFill>
                <a:latin typeface="Tahoma"/>
              </a:rPr>
              <a:t>Collaboration</a:t>
            </a:r>
            <a:endParaRPr/>
          </a:p>
          <a:p>
            <a:pPr lvl="1">
              <a:lnSpc>
                <a:spcPct val="100000"/>
              </a:lnSpc>
              <a:buFont typeface="StarSymbol"/>
              <a:buChar char=""/>
            </a:pPr>
            <a:r>
              <a:rPr lang="en-US" sz="2400">
                <a:solidFill>
                  <a:srgbClr val="000000"/>
                </a:solidFill>
                <a:latin typeface="Tahoma"/>
              </a:rPr>
              <a:t>Prioritized Fuel Reduction</a:t>
            </a:r>
            <a:endParaRPr/>
          </a:p>
          <a:p>
            <a:pPr lvl="1">
              <a:lnSpc>
                <a:spcPct val="100000"/>
              </a:lnSpc>
              <a:buFont typeface="StarSymbol"/>
              <a:buChar char=""/>
            </a:pPr>
            <a:r>
              <a:rPr lang="en-US" sz="2400">
                <a:solidFill>
                  <a:srgbClr val="000000"/>
                </a:solidFill>
                <a:latin typeface="Tahoma"/>
              </a:rPr>
              <a:t>Treatment of Structural Ignightability</a:t>
            </a:r>
            <a:endParaRPr/>
          </a:p>
          <a:p>
            <a:pPr>
              <a:lnSpc>
                <a:spcPct val="95000"/>
              </a:lnSpc>
            </a:pPr>
            <a:endParaRPr/>
          </a:p>
        </p:txBody>
      </p:sp>
      <p:pic>
        <p:nvPicPr>
          <p:cNvPr id="799" name="Picture 4" descr=""/>
          <p:cNvPicPr/>
          <p:nvPr/>
        </p:nvPicPr>
        <p:blipFill>
          <a:blip r:embed="rId1"/>
          <a:stretch>
            <a:fillRect/>
          </a:stretch>
        </p:blipFill>
        <p:spPr>
          <a:xfrm>
            <a:off x="5451480" y="1752480"/>
            <a:ext cx="3692160" cy="2769840"/>
          </a:xfrm>
          <a:prstGeom prst="rect">
            <a:avLst/>
          </a:prstGeom>
          <a:ln w="9360">
            <a:noFill/>
          </a:ln>
        </p:spPr>
      </p:pic>
    </p:spTree>
  </p:cSld>
  <p:timing>
    <p:tnLst>
      <p:par>
        <p:cTn id="108" dur="indefinite" restart="never" nodeType="tmRoot">
          <p:childTnLst>
            <p:seq>
              <p:cTn id="109"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0" name="TextShape 1"/>
          <p:cNvSpPr txBox="1"/>
          <p:nvPr/>
        </p:nvSpPr>
        <p:spPr>
          <a:xfrm>
            <a:off x="291960" y="368280"/>
            <a:ext cx="8172000" cy="1055160"/>
          </a:xfrm>
          <a:prstGeom prst="rect">
            <a:avLst/>
          </a:prstGeom>
        </p:spPr>
        <p:txBody>
          <a:bodyPr/>
          <a:p>
            <a:pPr>
              <a:lnSpc>
                <a:spcPct val="85000"/>
              </a:lnSpc>
            </a:pPr>
            <a:r>
              <a:rPr lang="en-US" sz="4400">
                <a:solidFill>
                  <a:srgbClr val="866a32"/>
                </a:solidFill>
                <a:latin typeface="Impact"/>
              </a:rPr>
              <a:t>Collaboration</a:t>
            </a:r>
            <a:endParaRPr/>
          </a:p>
        </p:txBody>
      </p:sp>
      <p:sp>
        <p:nvSpPr>
          <p:cNvPr id="801" name="TextShape 2"/>
          <p:cNvSpPr txBox="1"/>
          <p:nvPr/>
        </p:nvSpPr>
        <p:spPr>
          <a:xfrm>
            <a:off x="299880" y="1276200"/>
            <a:ext cx="7848360" cy="4606560"/>
          </a:xfrm>
          <a:prstGeom prst="rect">
            <a:avLst/>
          </a:prstGeom>
        </p:spPr>
        <p:txBody>
          <a:bodyPr/>
          <a:p>
            <a:pPr>
              <a:lnSpc>
                <a:spcPct val="95000"/>
              </a:lnSpc>
              <a:buFont typeface="StarSymbol"/>
              <a:buChar char=""/>
            </a:pPr>
            <a:r>
              <a:rPr lang="en-US" sz="2000">
                <a:solidFill>
                  <a:srgbClr val="000000"/>
                </a:solidFill>
                <a:latin typeface="Tahoma"/>
              </a:rPr>
              <a:t>A CWPP must be collaboratively developed by local, tribal and state government representatives in consultation with federal agencies and other interested parties. It is important to invite all interested stakeholders.  Track meetings and participants. In the template that I have provided there is a table to track meetings and collaborators</a:t>
            </a:r>
            <a:endParaRPr/>
          </a:p>
        </p:txBody>
      </p:sp>
      <p:pic>
        <p:nvPicPr>
          <p:cNvPr id="802" name="Picture 7" descr=""/>
          <p:cNvPicPr/>
          <p:nvPr/>
        </p:nvPicPr>
        <p:blipFill>
          <a:blip r:embed="rId1"/>
          <a:stretch>
            <a:fillRect/>
          </a:stretch>
        </p:blipFill>
        <p:spPr>
          <a:xfrm>
            <a:off x="2458800" y="3237120"/>
            <a:ext cx="4190760" cy="3142800"/>
          </a:xfrm>
          <a:prstGeom prst="rect">
            <a:avLst/>
          </a:prstGeom>
          <a:ln w="9360">
            <a:noFill/>
          </a:ln>
        </p:spPr>
      </p:pic>
    </p:spTree>
  </p:cSld>
  <p:timing>
    <p:tnLst>
      <p:par>
        <p:cTn id="110" dur="indefinite" restart="never" nodeType="tmRoot">
          <p:childTnLst>
            <p:seq>
              <p:cTn id="111"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3" name="TextShape 1"/>
          <p:cNvSpPr txBox="1"/>
          <p:nvPr/>
        </p:nvSpPr>
        <p:spPr>
          <a:xfrm>
            <a:off x="291960" y="368280"/>
            <a:ext cx="8172000" cy="1055160"/>
          </a:xfrm>
          <a:prstGeom prst="rect">
            <a:avLst/>
          </a:prstGeom>
        </p:spPr>
        <p:txBody>
          <a:bodyPr/>
          <a:p>
            <a:pPr>
              <a:lnSpc>
                <a:spcPct val="85000"/>
              </a:lnSpc>
            </a:pPr>
            <a:r>
              <a:rPr lang="en-US" sz="4400">
                <a:solidFill>
                  <a:srgbClr val="866a32"/>
                </a:solidFill>
                <a:latin typeface="Impact"/>
              </a:rPr>
              <a:t>Prioritized Fuel Reduction</a:t>
            </a:r>
            <a:endParaRPr/>
          </a:p>
        </p:txBody>
      </p:sp>
      <p:sp>
        <p:nvSpPr>
          <p:cNvPr id="804" name="TextShape 2"/>
          <p:cNvSpPr txBox="1"/>
          <p:nvPr/>
        </p:nvSpPr>
        <p:spPr>
          <a:xfrm>
            <a:off x="299880" y="1276200"/>
            <a:ext cx="7848360" cy="4606560"/>
          </a:xfrm>
          <a:prstGeom prst="rect">
            <a:avLst/>
          </a:prstGeom>
        </p:spPr>
        <p:txBody>
          <a:bodyPr/>
          <a:p>
            <a:pPr>
              <a:lnSpc>
                <a:spcPct val="95000"/>
              </a:lnSpc>
              <a:buFont typeface="StarSymbol"/>
              <a:buChar char=""/>
            </a:pPr>
            <a:r>
              <a:rPr lang="en-US" sz="2400">
                <a:solidFill>
                  <a:srgbClr val="000000"/>
                </a:solidFill>
                <a:latin typeface="Tahoma"/>
              </a:rPr>
              <a:t>A CWPP must identify and prioritize areas for hazardous fuel reduction treatments on federal and non-federal land and recommend the types and methods of treatment that will protest one or more community at risk and other assets at risk including schools, hospitals and businesses.</a:t>
            </a:r>
            <a:endParaRPr/>
          </a:p>
        </p:txBody>
      </p:sp>
      <p:pic>
        <p:nvPicPr>
          <p:cNvPr id="805" name="Picture 9" descr=""/>
          <p:cNvPicPr/>
          <p:nvPr/>
        </p:nvPicPr>
        <p:blipFill>
          <a:blip r:embed="rId1"/>
          <a:stretch>
            <a:fillRect/>
          </a:stretch>
        </p:blipFill>
        <p:spPr>
          <a:xfrm>
            <a:off x="4111560" y="3425760"/>
            <a:ext cx="4266720" cy="3200040"/>
          </a:xfrm>
          <a:prstGeom prst="rect">
            <a:avLst/>
          </a:prstGeom>
          <a:ln w="9360">
            <a:noFill/>
          </a:ln>
        </p:spPr>
      </p:pic>
      <p:pic>
        <p:nvPicPr>
          <p:cNvPr id="806" name="Picture 13" descr=""/>
          <p:cNvPicPr/>
          <p:nvPr/>
        </p:nvPicPr>
        <p:blipFill>
          <a:blip r:embed="rId2"/>
          <a:stretch>
            <a:fillRect/>
          </a:stretch>
        </p:blipFill>
        <p:spPr>
          <a:xfrm>
            <a:off x="376200" y="3813120"/>
            <a:ext cx="3311280" cy="2587320"/>
          </a:xfrm>
          <a:prstGeom prst="rect">
            <a:avLst/>
          </a:prstGeom>
          <a:ln w="9360">
            <a:noFill/>
          </a:ln>
        </p:spPr>
      </p:pic>
    </p:spTree>
  </p:cSld>
  <p:timing>
    <p:tnLst>
      <p:par>
        <p:cTn id="112" dur="indefinite" restart="never" nodeType="tmRoot">
          <p:childTnLst>
            <p:seq>
              <p:cTn id="113"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7" name="TextShape 1"/>
          <p:cNvSpPr txBox="1"/>
          <p:nvPr/>
        </p:nvSpPr>
        <p:spPr>
          <a:xfrm>
            <a:off x="291960" y="368280"/>
            <a:ext cx="8172000" cy="1055160"/>
          </a:xfrm>
          <a:prstGeom prst="rect">
            <a:avLst/>
          </a:prstGeom>
        </p:spPr>
        <p:txBody>
          <a:bodyPr/>
          <a:p>
            <a:pPr>
              <a:lnSpc>
                <a:spcPct val="85000"/>
              </a:lnSpc>
            </a:pPr>
            <a:r>
              <a:rPr lang="en-US" sz="3600">
                <a:solidFill>
                  <a:srgbClr val="866a32"/>
                </a:solidFill>
                <a:latin typeface="Impact"/>
              </a:rPr>
              <a:t>Suggested Fuels Reduction Projects</a:t>
            </a:r>
            <a:endParaRPr/>
          </a:p>
        </p:txBody>
      </p:sp>
      <p:sp>
        <p:nvSpPr>
          <p:cNvPr id="808" name="TextShape 2"/>
          <p:cNvSpPr txBox="1"/>
          <p:nvPr/>
        </p:nvSpPr>
        <p:spPr>
          <a:xfrm>
            <a:off x="299880" y="1276200"/>
            <a:ext cx="7848360" cy="4606560"/>
          </a:xfrm>
          <a:prstGeom prst="rect">
            <a:avLst/>
          </a:prstGeom>
        </p:spPr>
        <p:txBody>
          <a:bodyPr/>
          <a:p>
            <a:pPr>
              <a:lnSpc>
                <a:spcPct val="95000"/>
              </a:lnSpc>
              <a:buFont typeface="StarSymbol"/>
              <a:buChar char=""/>
            </a:pPr>
            <a:r>
              <a:rPr lang="en-US" sz="2400">
                <a:solidFill>
                  <a:srgbClr val="000000"/>
                </a:solidFill>
                <a:latin typeface="Tahoma"/>
              </a:rPr>
              <a:t>Fuels treatments along roadways</a:t>
            </a:r>
            <a:endParaRPr/>
          </a:p>
          <a:p>
            <a:pPr>
              <a:lnSpc>
                <a:spcPct val="95000"/>
              </a:lnSpc>
              <a:buFont typeface="StarSymbol"/>
              <a:buChar char=""/>
            </a:pPr>
            <a:r>
              <a:rPr lang="en-US" sz="2400">
                <a:solidFill>
                  <a:srgbClr val="000000"/>
                </a:solidFill>
                <a:latin typeface="Tahoma"/>
              </a:rPr>
              <a:t>Community chipping/cleanup days</a:t>
            </a:r>
            <a:endParaRPr/>
          </a:p>
          <a:p>
            <a:pPr>
              <a:lnSpc>
                <a:spcPct val="95000"/>
              </a:lnSpc>
              <a:buFont typeface="StarSymbol"/>
              <a:buChar char=""/>
            </a:pPr>
            <a:r>
              <a:rPr lang="en-US" sz="2400">
                <a:solidFill>
                  <a:srgbClr val="000000"/>
                </a:solidFill>
                <a:latin typeface="Tahoma"/>
              </a:rPr>
              <a:t>Assistance programs for neighbors unable to completefirewisemaintenance of vegetation and other fuels found in their home ignition zone</a:t>
            </a:r>
            <a:endParaRPr/>
          </a:p>
          <a:p>
            <a:pPr>
              <a:lnSpc>
                <a:spcPct val="95000"/>
              </a:lnSpc>
              <a:buFont typeface="StarSymbol"/>
              <a:buChar char=""/>
            </a:pPr>
            <a:r>
              <a:rPr lang="en-US" sz="2400">
                <a:solidFill>
                  <a:srgbClr val="000000"/>
                </a:solidFill>
                <a:latin typeface="Tahoma"/>
              </a:rPr>
              <a:t>Fuels treatments in common areas such as local parks and other shared ignition zones</a:t>
            </a:r>
            <a:endParaRPr/>
          </a:p>
          <a:p>
            <a:pPr>
              <a:lnSpc>
                <a:spcPct val="100000"/>
              </a:lnSpc>
            </a:pPr>
            <a:endParaRPr/>
          </a:p>
        </p:txBody>
      </p:sp>
      <p:pic>
        <p:nvPicPr>
          <p:cNvPr id="809" name="Picture 5" descr=""/>
          <p:cNvPicPr/>
          <p:nvPr/>
        </p:nvPicPr>
        <p:blipFill>
          <a:blip r:embed="rId1"/>
          <a:stretch>
            <a:fillRect/>
          </a:stretch>
        </p:blipFill>
        <p:spPr>
          <a:xfrm>
            <a:off x="5442120" y="4249800"/>
            <a:ext cx="3373200" cy="2474640"/>
          </a:xfrm>
          <a:prstGeom prst="rect">
            <a:avLst/>
          </a:prstGeom>
          <a:ln w="9360">
            <a:noFill/>
          </a:ln>
        </p:spPr>
      </p:pic>
    </p:spTree>
  </p:cSld>
  <p:timing>
    <p:tnLst>
      <p:par>
        <p:cTn id="114" dur="indefinite" restart="never" nodeType="tmRoot">
          <p:childTnLst>
            <p:seq>
              <p:cTn id="115"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0"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What else can we do?</a:t>
            </a:r>
            <a:endParaRPr/>
          </a:p>
        </p:txBody>
      </p:sp>
      <p:sp>
        <p:nvSpPr>
          <p:cNvPr id="811" name="TextShape 2"/>
          <p:cNvSpPr txBox="1"/>
          <p:nvPr/>
        </p:nvSpPr>
        <p:spPr>
          <a:xfrm>
            <a:off x="299880" y="1276200"/>
            <a:ext cx="3839760" cy="4606560"/>
          </a:xfrm>
          <a:prstGeom prst="rect">
            <a:avLst/>
          </a:prstGeom>
        </p:spPr>
        <p:txBody>
          <a:bodyPr/>
          <a:p>
            <a:pPr>
              <a:lnSpc>
                <a:spcPct val="90000"/>
              </a:lnSpc>
              <a:buFont typeface="StarSymbol"/>
              <a:buChar char=""/>
            </a:pPr>
            <a:r>
              <a:rPr lang="en-US" sz="2400">
                <a:solidFill>
                  <a:srgbClr val="000000"/>
                </a:solidFill>
                <a:latin typeface="Tahoma"/>
              </a:rPr>
              <a:t>In wooded areas, thin trees, removing down and dead and the ladder fuels.  Firewise choices include healthy, large specimens and deciduous species, when present</a:t>
            </a:r>
            <a:endParaRPr/>
          </a:p>
        </p:txBody>
      </p:sp>
      <p:pic>
        <p:nvPicPr>
          <p:cNvPr id="812" name="Picture 4" descr=""/>
          <p:cNvPicPr/>
          <p:nvPr/>
        </p:nvPicPr>
        <p:blipFill>
          <a:blip r:embed="rId1"/>
          <a:stretch>
            <a:fillRect/>
          </a:stretch>
        </p:blipFill>
        <p:spPr>
          <a:xfrm>
            <a:off x="4514760" y="1770120"/>
            <a:ext cx="4503240" cy="4190760"/>
          </a:xfrm>
          <a:prstGeom prst="rect">
            <a:avLst/>
          </a:prstGeom>
          <a:ln w="9360">
            <a:noFill/>
          </a:ln>
        </p:spPr>
      </p:pic>
    </p:spTree>
  </p:cSld>
  <p:timing>
    <p:tnLst>
      <p:par>
        <p:cTn id="116" dur="indefinite" restart="never" nodeType="tmRoot">
          <p:childTnLst>
            <p:seq>
              <p:cTn id="117"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3"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Suggestion of Mapping Tools to Be Used to Complete this Assessment</a:t>
            </a:r>
            <a:endParaRPr/>
          </a:p>
        </p:txBody>
      </p:sp>
      <p:sp>
        <p:nvSpPr>
          <p:cNvPr id="814" name="TextShape 2"/>
          <p:cNvSpPr txBox="1"/>
          <p:nvPr/>
        </p:nvSpPr>
        <p:spPr>
          <a:xfrm>
            <a:off x="299880" y="1276200"/>
            <a:ext cx="7848360" cy="4606560"/>
          </a:xfrm>
          <a:prstGeom prst="rect">
            <a:avLst/>
          </a:prstGeom>
        </p:spPr>
        <p:txBody>
          <a:bodyPr/>
          <a:p>
            <a:pPr>
              <a:lnSpc>
                <a:spcPct val="85000"/>
              </a:lnSpc>
              <a:buFont typeface="StarSymbol"/>
              <a:buChar char=""/>
            </a:pPr>
            <a:r>
              <a:rPr lang="en-US" sz="2000" u="sng">
                <a:solidFill>
                  <a:srgbClr val="000000"/>
                </a:solidFill>
                <a:latin typeface="Tahoma"/>
              </a:rPr>
              <a:t>Area Map:</a:t>
            </a:r>
            <a:r>
              <a:rPr lang="en-US" sz="2000">
                <a:solidFill>
                  <a:srgbClr val="000000"/>
                </a:solidFill>
                <a:latin typeface="Tahoma"/>
              </a:rPr>
              <a:t>which shows an overview of your community</a:t>
            </a:r>
            <a:endParaRPr/>
          </a:p>
          <a:p>
            <a:pPr>
              <a:lnSpc>
                <a:spcPct val="85000"/>
              </a:lnSpc>
              <a:buFont typeface="StarSymbol"/>
              <a:buChar char=""/>
            </a:pPr>
            <a:r>
              <a:rPr lang="en-US" sz="2000" u="sng">
                <a:solidFill>
                  <a:srgbClr val="000000"/>
                </a:solidFill>
                <a:latin typeface="Tahoma"/>
              </a:rPr>
              <a:t>Assets At Risk Map:</a:t>
            </a:r>
            <a:r>
              <a:rPr lang="en-US" sz="2000">
                <a:solidFill>
                  <a:srgbClr val="000000"/>
                </a:solidFill>
                <a:latin typeface="Tahoma"/>
              </a:rPr>
              <a:t>shows inhabited areas and values that are threatened by wildfire</a:t>
            </a:r>
            <a:endParaRPr/>
          </a:p>
          <a:p>
            <a:pPr>
              <a:lnSpc>
                <a:spcPct val="85000"/>
              </a:lnSpc>
              <a:buFont typeface="StarSymbol"/>
              <a:buChar char=""/>
            </a:pPr>
            <a:r>
              <a:rPr lang="en-US" sz="2000" u="sng">
                <a:solidFill>
                  <a:srgbClr val="000000"/>
                </a:solidFill>
                <a:latin typeface="Tahoma"/>
              </a:rPr>
              <a:t>Communities Map:</a:t>
            </a:r>
            <a:r>
              <a:rPr lang="en-US" sz="2000">
                <a:solidFill>
                  <a:srgbClr val="000000"/>
                </a:solidFill>
                <a:latin typeface="Tahoma"/>
              </a:rPr>
              <a:t>shows population centers</a:t>
            </a:r>
            <a:endParaRPr/>
          </a:p>
          <a:p>
            <a:pPr>
              <a:lnSpc>
                <a:spcPct val="85000"/>
              </a:lnSpc>
              <a:buFont typeface="StarSymbol"/>
              <a:buChar char=""/>
            </a:pPr>
            <a:r>
              <a:rPr lang="en-US" sz="2000" u="sng">
                <a:solidFill>
                  <a:srgbClr val="000000"/>
                </a:solidFill>
                <a:latin typeface="Tahoma"/>
              </a:rPr>
              <a:t>Topographic Map:</a:t>
            </a:r>
            <a:r>
              <a:rPr lang="en-US" sz="2000">
                <a:solidFill>
                  <a:srgbClr val="000000"/>
                </a:solidFill>
                <a:latin typeface="Tahoma"/>
              </a:rPr>
              <a:t>that shows valleys, canyons etc.</a:t>
            </a:r>
            <a:endParaRPr/>
          </a:p>
          <a:p>
            <a:pPr>
              <a:lnSpc>
                <a:spcPct val="85000"/>
              </a:lnSpc>
              <a:buFont typeface="StarSymbol"/>
              <a:buChar char=""/>
            </a:pPr>
            <a:r>
              <a:rPr lang="en-US" sz="2000" u="sng">
                <a:solidFill>
                  <a:srgbClr val="000000"/>
                </a:solidFill>
                <a:latin typeface="Tahoma"/>
              </a:rPr>
              <a:t>Fire Threat Map:</a:t>
            </a:r>
            <a:r>
              <a:rPr lang="en-US" sz="2000">
                <a:solidFill>
                  <a:srgbClr val="000000"/>
                </a:solidFill>
                <a:latin typeface="Tahoma"/>
              </a:rPr>
              <a:t>shows expected fire frequency and potential fire behavior</a:t>
            </a:r>
            <a:endParaRPr/>
          </a:p>
          <a:p>
            <a:pPr>
              <a:lnSpc>
                <a:spcPct val="85000"/>
              </a:lnSpc>
              <a:buFont typeface="StarSymbol"/>
              <a:buChar char=""/>
            </a:pPr>
            <a:r>
              <a:rPr lang="en-US" sz="2000" u="sng">
                <a:solidFill>
                  <a:srgbClr val="000000"/>
                </a:solidFill>
                <a:latin typeface="Tahoma"/>
              </a:rPr>
              <a:t>Fire History Map:</a:t>
            </a:r>
            <a:r>
              <a:rPr lang="en-US" sz="2000">
                <a:solidFill>
                  <a:srgbClr val="000000"/>
                </a:solidFill>
                <a:latin typeface="Tahoma"/>
              </a:rPr>
              <a:t>shows the fire history of your area</a:t>
            </a:r>
            <a:endParaRPr/>
          </a:p>
          <a:p>
            <a:pPr>
              <a:lnSpc>
                <a:spcPct val="85000"/>
              </a:lnSpc>
              <a:buFont typeface="StarSymbol"/>
              <a:buChar char=""/>
            </a:pPr>
            <a:r>
              <a:rPr lang="en-US" sz="2000" u="sng">
                <a:solidFill>
                  <a:srgbClr val="000000"/>
                </a:solidFill>
                <a:latin typeface="Tahoma"/>
              </a:rPr>
              <a:t>WUI Zone Map:</a:t>
            </a:r>
            <a:r>
              <a:rPr lang="en-US" sz="2000">
                <a:solidFill>
                  <a:srgbClr val="000000"/>
                </a:solidFill>
                <a:latin typeface="Tahoma"/>
              </a:rPr>
              <a:t>shows preliminary designation of your community’s federally identified wild-land urban interface</a:t>
            </a:r>
            <a:endParaRPr/>
          </a:p>
          <a:p>
            <a:pPr>
              <a:lnSpc>
                <a:spcPct val="85000"/>
              </a:lnSpc>
              <a:buFont typeface="StarSymbol"/>
              <a:buChar char=""/>
            </a:pPr>
            <a:r>
              <a:rPr lang="en-US" sz="2000" u="sng">
                <a:solidFill>
                  <a:srgbClr val="000000"/>
                </a:solidFill>
                <a:latin typeface="Tahoma"/>
              </a:rPr>
              <a:t>Vegetation Map:</a:t>
            </a:r>
            <a:r>
              <a:rPr lang="en-US" sz="2000">
                <a:solidFill>
                  <a:srgbClr val="000000"/>
                </a:solidFill>
                <a:latin typeface="Tahoma"/>
              </a:rPr>
              <a:t>shows the vegetation classes within and adjacent to your community.</a:t>
            </a:r>
            <a:endParaRPr/>
          </a:p>
          <a:p>
            <a:pPr>
              <a:lnSpc>
                <a:spcPct val="85000"/>
              </a:lnSpc>
            </a:pPr>
            <a:endParaRPr/>
          </a:p>
        </p:txBody>
      </p:sp>
    </p:spTree>
  </p:cSld>
  <p:timing>
    <p:tnLst>
      <p:par>
        <p:cTn id="118" dur="indefinite" restart="never" nodeType="tmRoot">
          <p:childTnLst>
            <p:seq>
              <p:cTn id="119"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5" name="TextShape 1"/>
          <p:cNvSpPr txBox="1"/>
          <p:nvPr/>
        </p:nvSpPr>
        <p:spPr>
          <a:xfrm>
            <a:off x="291960" y="368280"/>
            <a:ext cx="8172000" cy="1055160"/>
          </a:xfrm>
          <a:prstGeom prst="rect">
            <a:avLst/>
          </a:prstGeom>
        </p:spPr>
        <p:txBody>
          <a:bodyPr/>
          <a:p>
            <a:pPr>
              <a:lnSpc>
                <a:spcPct val="85000"/>
              </a:lnSpc>
            </a:pPr>
            <a:r>
              <a:rPr lang="en-US" sz="3600">
                <a:solidFill>
                  <a:srgbClr val="866a32"/>
                </a:solidFill>
                <a:latin typeface="Impact"/>
              </a:rPr>
              <a:t>Treatment of Structural Ignightability</a:t>
            </a:r>
            <a:endParaRPr/>
          </a:p>
        </p:txBody>
      </p:sp>
      <p:sp>
        <p:nvSpPr>
          <p:cNvPr id="816" name="TextShape 2"/>
          <p:cNvSpPr txBox="1"/>
          <p:nvPr/>
        </p:nvSpPr>
        <p:spPr>
          <a:xfrm>
            <a:off x="299880" y="1276200"/>
            <a:ext cx="7848360" cy="2693520"/>
          </a:xfrm>
          <a:prstGeom prst="rect">
            <a:avLst/>
          </a:prstGeom>
        </p:spPr>
        <p:txBody>
          <a:bodyPr/>
          <a:p>
            <a:pPr>
              <a:lnSpc>
                <a:spcPct val="95000"/>
              </a:lnSpc>
              <a:buFont typeface="StarSymbol"/>
              <a:buChar char=""/>
            </a:pPr>
            <a:r>
              <a:rPr lang="en-US" sz="2800">
                <a:solidFill>
                  <a:srgbClr val="000000"/>
                </a:solidFill>
                <a:latin typeface="Tahoma"/>
              </a:rPr>
              <a:t>A CWPP must recommend measures that homeowners and communities take to reduce the ignightability of structures throughout the area addressed by the plan.</a:t>
            </a:r>
            <a:endParaRPr/>
          </a:p>
        </p:txBody>
      </p:sp>
      <p:pic>
        <p:nvPicPr>
          <p:cNvPr id="817" name="Picture 4" descr=""/>
          <p:cNvPicPr/>
          <p:nvPr/>
        </p:nvPicPr>
        <p:blipFill>
          <a:blip r:embed="rId1"/>
          <a:stretch>
            <a:fillRect/>
          </a:stretch>
        </p:blipFill>
        <p:spPr>
          <a:xfrm>
            <a:off x="4703760" y="4327560"/>
            <a:ext cx="4439880" cy="2530080"/>
          </a:xfrm>
          <a:prstGeom prst="rect">
            <a:avLst/>
          </a:prstGeom>
          <a:ln w="9360">
            <a:noFill/>
          </a:ln>
        </p:spPr>
      </p:pic>
      <p:pic>
        <p:nvPicPr>
          <p:cNvPr id="818" name="Picture 5" descr=""/>
          <p:cNvPicPr/>
          <p:nvPr/>
        </p:nvPicPr>
        <p:blipFill>
          <a:blip r:embed="rId2"/>
          <a:stretch>
            <a:fillRect/>
          </a:stretch>
        </p:blipFill>
        <p:spPr>
          <a:xfrm>
            <a:off x="198360" y="3394080"/>
            <a:ext cx="4266720" cy="3200040"/>
          </a:xfrm>
          <a:prstGeom prst="rect">
            <a:avLst/>
          </a:prstGeom>
          <a:ln w="9360">
            <a:noFill/>
          </a:ln>
        </p:spPr>
      </p:pic>
    </p:spTree>
  </p:cSld>
  <p:timing>
    <p:tnLst>
      <p:par>
        <p:cTn id="120" dur="indefinite" restart="never" nodeType="tmRoot">
          <p:childTnLst>
            <p:seq>
              <p:cTn id="121"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34"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Homes lost to wildfire: a national problem</a:t>
            </a:r>
            <a:endParaRPr/>
          </a:p>
        </p:txBody>
      </p:sp>
      <p:sp>
        <p:nvSpPr>
          <p:cNvPr id="635" name="TextShape 2"/>
          <p:cNvSpPr txBox="1"/>
          <p:nvPr/>
        </p:nvSpPr>
        <p:spPr>
          <a:xfrm>
            <a:off x="299880" y="1276200"/>
            <a:ext cx="7848360" cy="4606560"/>
          </a:xfrm>
          <a:prstGeom prst="rect">
            <a:avLst/>
          </a:prstGeom>
        </p:spPr>
        <p:txBody>
          <a:bodyPr/>
          <a:p>
            <a:pPr>
              <a:lnSpc>
                <a:spcPct val="100000"/>
              </a:lnSpc>
            </a:pPr>
            <a:r>
              <a:rPr lang="en-US" sz="3200">
                <a:solidFill>
                  <a:srgbClr val="000000"/>
                </a:solidFill>
                <a:latin typeface="Tahoma"/>
              </a:rPr>
              <a:t>“</a:t>
            </a:r>
            <a:r>
              <a:rPr lang="en-US" sz="3200">
                <a:solidFill>
                  <a:srgbClr val="000000"/>
                </a:solidFill>
                <a:latin typeface="Tahoma"/>
              </a:rPr>
              <a:t>Wildland/Urban Interface” is not a place but a set of conditions</a:t>
            </a:r>
            <a:endParaRPr/>
          </a:p>
          <a:p>
            <a:pPr>
              <a:lnSpc>
                <a:spcPct val="95000"/>
              </a:lnSpc>
              <a:buFont typeface="StarSymbol"/>
              <a:buChar char=""/>
            </a:pPr>
            <a:r>
              <a:rPr lang="en-US" sz="3200">
                <a:solidFill>
                  <a:srgbClr val="000000"/>
                </a:solidFill>
                <a:latin typeface="Tahoma"/>
              </a:rPr>
              <a:t>Climate</a:t>
            </a:r>
            <a:endParaRPr/>
          </a:p>
          <a:p>
            <a:pPr>
              <a:lnSpc>
                <a:spcPct val="95000"/>
              </a:lnSpc>
              <a:buFont typeface="StarSymbol"/>
              <a:buChar char=""/>
            </a:pPr>
            <a:r>
              <a:rPr lang="en-US" sz="3200">
                <a:solidFill>
                  <a:srgbClr val="000000"/>
                </a:solidFill>
                <a:latin typeface="Tahoma"/>
              </a:rPr>
              <a:t>Topography</a:t>
            </a:r>
            <a:endParaRPr/>
          </a:p>
          <a:p>
            <a:pPr>
              <a:lnSpc>
                <a:spcPct val="95000"/>
              </a:lnSpc>
              <a:buFont typeface="StarSymbol"/>
              <a:buChar char=""/>
            </a:pPr>
            <a:r>
              <a:rPr lang="en-US" sz="3200">
                <a:solidFill>
                  <a:srgbClr val="000000"/>
                </a:solidFill>
                <a:latin typeface="Tahoma"/>
              </a:rPr>
              <a:t>Vegetation</a:t>
            </a:r>
            <a:endParaRPr/>
          </a:p>
          <a:p>
            <a:pPr>
              <a:lnSpc>
                <a:spcPct val="95000"/>
              </a:lnSpc>
              <a:buFont typeface="StarSymbol"/>
              <a:buChar char=""/>
            </a:pPr>
            <a:r>
              <a:rPr lang="en-US" sz="3200">
                <a:solidFill>
                  <a:srgbClr val="000000"/>
                </a:solidFill>
                <a:latin typeface="Tahoma"/>
              </a:rPr>
              <a:t>Built environment</a:t>
            </a:r>
            <a:endParaRPr/>
          </a:p>
          <a:p>
            <a:pPr>
              <a:lnSpc>
                <a:spcPct val="95000"/>
              </a:lnSpc>
            </a:pPr>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9"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Look at Firewise Construction</a:t>
            </a:r>
            <a:endParaRPr/>
          </a:p>
        </p:txBody>
      </p:sp>
      <p:sp>
        <p:nvSpPr>
          <p:cNvPr id="820" name="TextShape 2"/>
          <p:cNvSpPr txBox="1"/>
          <p:nvPr/>
        </p:nvSpPr>
        <p:spPr>
          <a:xfrm>
            <a:off x="299880" y="1276200"/>
            <a:ext cx="7848360" cy="2246040"/>
          </a:xfrm>
          <a:prstGeom prst="rect">
            <a:avLst/>
          </a:prstGeom>
        </p:spPr>
        <p:txBody>
          <a:bodyPr/>
          <a:p>
            <a:pPr>
              <a:lnSpc>
                <a:spcPct val="95000"/>
              </a:lnSpc>
              <a:buFont typeface="StarSymbol"/>
              <a:buChar char=""/>
            </a:pPr>
            <a:r>
              <a:rPr lang="en-US" sz="2800">
                <a:solidFill>
                  <a:srgbClr val="000000"/>
                </a:solidFill>
                <a:latin typeface="Tahoma"/>
              </a:rPr>
              <a:t>Look at the homes in the area and identify broad scale trends that appear to be reoccurring, such as wood shake roofs, attachments such as decks and porches etc.</a:t>
            </a:r>
            <a:endParaRPr/>
          </a:p>
          <a:p>
            <a:pPr>
              <a:lnSpc>
                <a:spcPct val="100000"/>
              </a:lnSpc>
            </a:pPr>
            <a:endParaRPr/>
          </a:p>
        </p:txBody>
      </p:sp>
      <p:sp>
        <p:nvSpPr>
          <p:cNvPr id="821" name="CustomShape 3"/>
          <p:cNvSpPr/>
          <p:nvPr/>
        </p:nvSpPr>
        <p:spPr>
          <a:xfrm>
            <a:off x="838080" y="3200400"/>
            <a:ext cx="3047760" cy="821880"/>
          </a:xfrm>
          <a:prstGeom prst="rect">
            <a:avLst/>
          </a:prstGeom>
          <a:solidFill>
            <a:srgbClr val="53682b"/>
          </a:solidFill>
          <a:ln w="9360">
            <a:noFill/>
          </a:ln>
        </p:spPr>
        <p:txBody>
          <a:bodyPr lIns="90000" rIns="90000" tIns="45000" bIns="45000"/>
          <a:p>
            <a:pPr>
              <a:lnSpc>
                <a:spcPct val="100000"/>
              </a:lnSpc>
            </a:pPr>
            <a:r>
              <a:rPr lang="en-US" sz="2400">
                <a:solidFill>
                  <a:srgbClr val="ffffff"/>
                </a:solidFill>
                <a:latin typeface="Verdana"/>
              </a:rPr>
              <a:t>If it’s attached to the house, it’s part of the house.</a:t>
            </a:r>
            <a:endParaRPr/>
          </a:p>
        </p:txBody>
      </p:sp>
      <p:pic>
        <p:nvPicPr>
          <p:cNvPr id="822" name="Picture 5" descr=""/>
          <p:cNvPicPr/>
          <p:nvPr/>
        </p:nvPicPr>
        <p:blipFill>
          <a:blip r:embed="rId1"/>
          <a:stretch>
            <a:fillRect/>
          </a:stretch>
        </p:blipFill>
        <p:spPr>
          <a:xfrm>
            <a:off x="4343400" y="3208320"/>
            <a:ext cx="3504960" cy="2714400"/>
          </a:xfrm>
          <a:prstGeom prst="rect">
            <a:avLst/>
          </a:prstGeom>
          <a:ln w="9360">
            <a:noFill/>
          </a:ln>
        </p:spPr>
      </p:pic>
    </p:spTree>
  </p:cSld>
  <p:timing>
    <p:tnLst>
      <p:par>
        <p:cTn id="122" dur="indefinite" restart="never" nodeType="tmRoot">
          <p:childTnLst>
            <p:seq>
              <p:cTn id="123"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23" name="Picture 3" descr=""/>
          <p:cNvPicPr/>
          <p:nvPr/>
        </p:nvPicPr>
        <p:blipFill>
          <a:blip r:embed="rId1"/>
          <a:stretch>
            <a:fillRect/>
          </a:stretch>
        </p:blipFill>
        <p:spPr>
          <a:xfrm>
            <a:off x="838080" y="1469880"/>
            <a:ext cx="7695720" cy="5311440"/>
          </a:xfrm>
          <a:prstGeom prst="rect">
            <a:avLst/>
          </a:prstGeom>
          <a:ln w="9360">
            <a:noFill/>
          </a:ln>
        </p:spPr>
      </p:pic>
      <p:sp>
        <p:nvSpPr>
          <p:cNvPr id="824" name="CustomShape 1"/>
          <p:cNvSpPr/>
          <p:nvPr/>
        </p:nvSpPr>
        <p:spPr>
          <a:xfrm>
            <a:off x="291960" y="368280"/>
            <a:ext cx="8172000" cy="1055160"/>
          </a:xfrm>
          <a:prstGeom prst="rect">
            <a:avLst/>
          </a:prstGeom>
          <a:noFill/>
          <a:ln w="9360">
            <a:noFill/>
          </a:ln>
        </p:spPr>
        <p:txBody>
          <a:bodyPr lIns="90000" rIns="90000" tIns="45000" bIns="45000"/>
          <a:p>
            <a:pPr>
              <a:lnSpc>
                <a:spcPct val="85000"/>
              </a:lnSpc>
            </a:pPr>
            <a:r>
              <a:rPr lang="en-US" sz="3200">
                <a:solidFill>
                  <a:srgbClr val="866a32"/>
                </a:solidFill>
                <a:latin typeface="Impact"/>
              </a:rPr>
              <a:t>If it’s attached, it’s part of the house!</a:t>
            </a:r>
            <a:endParaRPr/>
          </a:p>
        </p:txBody>
      </p:sp>
    </p:spTree>
  </p:cSld>
  <p:transition>
    <p:fade/>
  </p:transition>
  <p:timing>
    <p:tnLst>
      <p:par>
        <p:cTn id="124" dur="indefinite" restart="never" nodeType="tmRoot">
          <p:childTnLst>
            <p:seq>
              <p:cTn id="125"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5" name="TextShape 1"/>
          <p:cNvSpPr txBox="1"/>
          <p:nvPr/>
        </p:nvSpPr>
        <p:spPr>
          <a:xfrm>
            <a:off x="291960" y="368280"/>
            <a:ext cx="8172000" cy="1055160"/>
          </a:xfrm>
          <a:prstGeom prst="rect">
            <a:avLst/>
          </a:prstGeom>
        </p:spPr>
        <p:txBody>
          <a:bodyPr/>
          <a:p>
            <a:pPr>
              <a:lnSpc>
                <a:spcPct val="85000"/>
              </a:lnSpc>
            </a:pPr>
            <a:r>
              <a:rPr lang="en-US" sz="3600">
                <a:solidFill>
                  <a:srgbClr val="866a32"/>
                </a:solidFill>
                <a:latin typeface="Impact"/>
              </a:rPr>
              <a:t>Structural Ignightability</a:t>
            </a:r>
            <a:endParaRPr/>
          </a:p>
        </p:txBody>
      </p:sp>
      <p:sp>
        <p:nvSpPr>
          <p:cNvPr id="826" name="TextShape 2"/>
          <p:cNvSpPr txBox="1"/>
          <p:nvPr/>
        </p:nvSpPr>
        <p:spPr>
          <a:xfrm>
            <a:off x="299880" y="1276200"/>
            <a:ext cx="7848360" cy="4606560"/>
          </a:xfrm>
          <a:prstGeom prst="rect">
            <a:avLst/>
          </a:prstGeom>
        </p:spPr>
        <p:txBody>
          <a:bodyPr/>
          <a:p>
            <a:pPr>
              <a:lnSpc>
                <a:spcPct val="85000"/>
              </a:lnSpc>
              <a:buFont typeface="StarSymbol"/>
              <a:buChar char=""/>
            </a:pPr>
            <a:r>
              <a:rPr lang="en-US" sz="2400">
                <a:solidFill>
                  <a:srgbClr val="000000"/>
                </a:solidFill>
                <a:latin typeface="Tahoma"/>
              </a:rPr>
              <a:t>What home improvements or modifications can be made to local structures to reduce theirignightability? Some good reference materials include:</a:t>
            </a:r>
            <a:endParaRPr/>
          </a:p>
          <a:p>
            <a:pPr>
              <a:lnSpc>
                <a:spcPct val="85000"/>
              </a:lnSpc>
              <a:buFont typeface="StarSymbol"/>
              <a:buChar char=""/>
            </a:pPr>
            <a:r>
              <a:rPr lang="en-US" sz="2400">
                <a:solidFill>
                  <a:srgbClr val="000000"/>
                </a:solidFill>
                <a:latin typeface="Tahoma"/>
              </a:rPr>
              <a:t>NFPA 1144 Standard for Reducing Structure Ignition Hazards fromWildlandFire 2008 Edition</a:t>
            </a:r>
            <a:endParaRPr/>
          </a:p>
          <a:p>
            <a:pPr>
              <a:lnSpc>
                <a:spcPct val="85000"/>
              </a:lnSpc>
              <a:buFont typeface="StarSymbol"/>
              <a:buChar char=""/>
            </a:pPr>
            <a:r>
              <a:rPr lang="en-US" sz="2400">
                <a:solidFill>
                  <a:srgbClr val="000000"/>
                </a:solidFill>
                <a:latin typeface="Tahoma"/>
              </a:rPr>
              <a:t>Firewise Principals</a:t>
            </a:r>
            <a:endParaRPr/>
          </a:p>
          <a:p>
            <a:pPr>
              <a:lnSpc>
                <a:spcPct val="85000"/>
              </a:lnSpc>
              <a:buFont typeface="StarSymbol"/>
              <a:buChar char=""/>
            </a:pPr>
            <a:r>
              <a:rPr lang="en-US" sz="2400">
                <a:solidFill>
                  <a:srgbClr val="000000"/>
                </a:solidFill>
                <a:latin typeface="Tahoma"/>
              </a:rPr>
              <a:t>Local and state building and fire codes</a:t>
            </a:r>
            <a:endParaRPr/>
          </a:p>
          <a:p>
            <a:pPr>
              <a:lnSpc>
                <a:spcPct val="85000"/>
              </a:lnSpc>
              <a:buFont typeface="StarSymbol"/>
              <a:buChar char=""/>
            </a:pPr>
            <a:r>
              <a:rPr lang="en-US" sz="2400">
                <a:solidFill>
                  <a:srgbClr val="000000"/>
                </a:solidFill>
                <a:latin typeface="Tahoma"/>
              </a:rPr>
              <a:t>Firewise booklet A New Look at Understanding Hazard Assessment Methodologies</a:t>
            </a:r>
            <a:r>
              <a:rPr lang="en-US" sz="2400" u="sng">
                <a:solidFill>
                  <a:srgbClr val="ff7900"/>
                </a:solidFill>
                <a:latin typeface="Tahoma"/>
              </a:rPr>
              <a:t>www.firewise.org</a:t>
            </a:r>
            <a:endParaRPr/>
          </a:p>
          <a:p>
            <a:pPr>
              <a:lnSpc>
                <a:spcPct val="85000"/>
              </a:lnSpc>
              <a:buFont typeface="StarSymbol"/>
              <a:buChar char=""/>
            </a:pPr>
            <a:r>
              <a:rPr lang="en-US" sz="2400">
                <a:solidFill>
                  <a:srgbClr val="000000"/>
                </a:solidFill>
                <a:latin typeface="Tahoma"/>
              </a:rPr>
              <a:t>Lists of state approved fire resistant building materials</a:t>
            </a:r>
            <a:endParaRPr/>
          </a:p>
          <a:p>
            <a:pPr>
              <a:lnSpc>
                <a:spcPct val="85000"/>
              </a:lnSpc>
              <a:buFont typeface="StarSymbol"/>
              <a:buChar char=""/>
            </a:pPr>
            <a:r>
              <a:rPr lang="en-US" sz="2400">
                <a:solidFill>
                  <a:srgbClr val="000000"/>
                </a:solidFill>
                <a:latin typeface="Tahoma"/>
              </a:rPr>
              <a:t>IBHS website</a:t>
            </a:r>
            <a:endParaRPr/>
          </a:p>
          <a:p>
            <a:pPr>
              <a:lnSpc>
                <a:spcPct val="85000"/>
              </a:lnSpc>
            </a:pPr>
            <a:endParaRPr/>
          </a:p>
        </p:txBody>
      </p:sp>
    </p:spTree>
  </p:cSld>
  <p:timing>
    <p:tnLst>
      <p:par>
        <p:cTn id="126" dur="indefinite" restart="never" nodeType="tmRoot">
          <p:childTnLst>
            <p:seq>
              <p:cTn id="127"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7"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What else can we do?</a:t>
            </a:r>
            <a:endParaRPr/>
          </a:p>
        </p:txBody>
      </p:sp>
      <p:sp>
        <p:nvSpPr>
          <p:cNvPr id="828" name="TextShape 2"/>
          <p:cNvSpPr txBox="1"/>
          <p:nvPr/>
        </p:nvSpPr>
        <p:spPr>
          <a:xfrm>
            <a:off x="299880" y="1276200"/>
            <a:ext cx="3114360" cy="4606560"/>
          </a:xfrm>
          <a:prstGeom prst="rect">
            <a:avLst/>
          </a:prstGeom>
        </p:spPr>
        <p:txBody>
          <a:bodyPr/>
          <a:p>
            <a:pPr>
              <a:lnSpc>
                <a:spcPct val="95000"/>
              </a:lnSpc>
              <a:buFont typeface="StarSymbol"/>
              <a:buChar char=""/>
            </a:pPr>
            <a:r>
              <a:rPr lang="en-US" sz="2800">
                <a:solidFill>
                  <a:srgbClr val="000000"/>
                </a:solidFill>
                <a:latin typeface="Tahoma"/>
              </a:rPr>
              <a:t>Pine needles are unwelcome in your gutters or on your roof</a:t>
            </a:r>
            <a:endParaRPr/>
          </a:p>
        </p:txBody>
      </p:sp>
      <p:pic>
        <p:nvPicPr>
          <p:cNvPr id="829" name="Picture 4" descr=""/>
          <p:cNvPicPr/>
          <p:nvPr/>
        </p:nvPicPr>
        <p:blipFill>
          <a:blip r:embed="rId1"/>
          <a:stretch>
            <a:fillRect/>
          </a:stretch>
        </p:blipFill>
        <p:spPr>
          <a:xfrm>
            <a:off x="3565440" y="1857240"/>
            <a:ext cx="5022360" cy="3463560"/>
          </a:xfrm>
          <a:prstGeom prst="rect">
            <a:avLst/>
          </a:prstGeom>
          <a:ln w="9360">
            <a:noFill/>
          </a:ln>
        </p:spPr>
      </p:pic>
    </p:spTree>
  </p:cSld>
  <p:timing>
    <p:tnLst>
      <p:par>
        <p:cTn id="128" dur="indefinite" restart="never" nodeType="tmRoot">
          <p:childTnLst>
            <p:seq>
              <p:cTn id="129"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30"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Firewise Recommends…</a:t>
            </a:r>
            <a:endParaRPr/>
          </a:p>
        </p:txBody>
      </p:sp>
      <p:sp>
        <p:nvSpPr>
          <p:cNvPr id="831" name="TextShape 2"/>
          <p:cNvSpPr txBox="1"/>
          <p:nvPr/>
        </p:nvSpPr>
        <p:spPr>
          <a:xfrm>
            <a:off x="299880" y="1276200"/>
            <a:ext cx="7848360" cy="4606560"/>
          </a:xfrm>
          <a:prstGeom prst="rect">
            <a:avLst/>
          </a:prstGeom>
        </p:spPr>
        <p:txBody>
          <a:bodyPr/>
          <a:p>
            <a:pPr>
              <a:lnSpc>
                <a:spcPct val="95000"/>
              </a:lnSpc>
              <a:buFont typeface="StarSymbol"/>
              <a:buChar char=""/>
            </a:pPr>
            <a:r>
              <a:rPr lang="en-US" sz="3200">
                <a:solidFill>
                  <a:srgbClr val="000000"/>
                </a:solidFill>
                <a:latin typeface="Tahoma"/>
              </a:rPr>
              <a:t>Rated roofs (A, B or C)</a:t>
            </a:r>
            <a:endParaRPr/>
          </a:p>
          <a:p>
            <a:pPr lvl="1">
              <a:lnSpc>
                <a:spcPct val="100000"/>
              </a:lnSpc>
              <a:buFont typeface="StarSymbol"/>
              <a:buChar char=""/>
            </a:pPr>
            <a:r>
              <a:rPr lang="en-US" sz="2800">
                <a:solidFill>
                  <a:srgbClr val="000000"/>
                </a:solidFill>
                <a:latin typeface="Tahoma"/>
              </a:rPr>
              <a:t>Levels refer to the size of a burning firebrand placed on the roof assembly</a:t>
            </a:r>
            <a:endParaRPr/>
          </a:p>
          <a:p>
            <a:pPr>
              <a:lnSpc>
                <a:spcPct val="95000"/>
              </a:lnSpc>
              <a:buFont typeface="StarSymbol"/>
              <a:buChar char=""/>
            </a:pPr>
            <a:r>
              <a:rPr lang="en-US" sz="3200">
                <a:solidFill>
                  <a:srgbClr val="000000"/>
                </a:solidFill>
                <a:latin typeface="Tahoma"/>
              </a:rPr>
              <a:t>Fire-resistant building materials</a:t>
            </a:r>
            <a:endParaRPr/>
          </a:p>
          <a:p>
            <a:pPr>
              <a:lnSpc>
                <a:spcPct val="95000"/>
              </a:lnSpc>
              <a:buFont typeface="StarSymbol"/>
              <a:buChar char=""/>
            </a:pPr>
            <a:r>
              <a:rPr lang="en-US" sz="3200">
                <a:solidFill>
                  <a:srgbClr val="000000"/>
                </a:solidFill>
                <a:latin typeface="Tahoma"/>
              </a:rPr>
              <a:t>Fire-resistant plant materials</a:t>
            </a:r>
            <a:endParaRPr/>
          </a:p>
        </p:txBody>
      </p:sp>
    </p:spTree>
  </p:cSld>
  <p:transition spd="med">
    <p:wipe dir="l"/>
  </p:transition>
  <p:timing>
    <p:tnLst>
      <p:par>
        <p:cTn id="130" dur="indefinite" restart="never" nodeType="tmRoot">
          <p:childTnLst>
            <p:seq>
              <p:cTn id="131"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32" name="TextShape 1"/>
          <p:cNvSpPr txBox="1"/>
          <p:nvPr/>
        </p:nvSpPr>
        <p:spPr>
          <a:xfrm>
            <a:off x="291960" y="368280"/>
            <a:ext cx="8172000" cy="1055160"/>
          </a:xfrm>
          <a:prstGeom prst="rect">
            <a:avLst/>
          </a:prstGeom>
        </p:spPr>
        <p:txBody>
          <a:bodyPr/>
          <a:p>
            <a:pPr>
              <a:lnSpc>
                <a:spcPct val="85000"/>
              </a:lnSpc>
            </a:pPr>
            <a:r>
              <a:rPr lang="en-US" sz="4400">
                <a:solidFill>
                  <a:srgbClr val="866a32"/>
                </a:solidFill>
                <a:latin typeface="Impact"/>
              </a:rPr>
              <a:t>Signature Page</a:t>
            </a:r>
            <a:endParaRPr/>
          </a:p>
        </p:txBody>
      </p:sp>
      <p:sp>
        <p:nvSpPr>
          <p:cNvPr id="833" name="TextShape 2"/>
          <p:cNvSpPr txBox="1"/>
          <p:nvPr/>
        </p:nvSpPr>
        <p:spPr>
          <a:xfrm>
            <a:off x="299880" y="1276200"/>
            <a:ext cx="7848360" cy="4606560"/>
          </a:xfrm>
          <a:prstGeom prst="rect">
            <a:avLst/>
          </a:prstGeom>
        </p:spPr>
        <p:txBody>
          <a:bodyPr/>
          <a:p>
            <a:pPr>
              <a:lnSpc>
                <a:spcPct val="95000"/>
              </a:lnSpc>
              <a:buFont typeface="StarSymbol"/>
              <a:buChar char=""/>
            </a:pPr>
            <a:r>
              <a:rPr lang="en-US" sz="2400">
                <a:solidFill>
                  <a:srgbClr val="000000"/>
                </a:solidFill>
                <a:latin typeface="Tahoma"/>
              </a:rPr>
              <a:t>Use a signature page that fits your community.</a:t>
            </a:r>
            <a:endParaRPr/>
          </a:p>
          <a:p>
            <a:pPr>
              <a:lnSpc>
                <a:spcPct val="95000"/>
              </a:lnSpc>
              <a:buFont typeface="StarSymbol"/>
              <a:buChar char=""/>
            </a:pPr>
            <a:r>
              <a:rPr lang="en-US" sz="2400">
                <a:solidFill>
                  <a:srgbClr val="000000"/>
                </a:solidFill>
                <a:latin typeface="Tahoma"/>
              </a:rPr>
              <a:t>The HFRA requires that the three entities must agree to the final content of a CWPP:</a:t>
            </a:r>
            <a:endParaRPr/>
          </a:p>
          <a:p>
            <a:pPr>
              <a:lnSpc>
                <a:spcPct val="95000"/>
              </a:lnSpc>
              <a:buFont typeface="StarSymbol"/>
              <a:buChar char=""/>
            </a:pPr>
            <a:r>
              <a:rPr lang="en-US" sz="2400">
                <a:solidFill>
                  <a:srgbClr val="000000"/>
                </a:solidFill>
                <a:latin typeface="Tahoma"/>
              </a:rPr>
              <a:t>The applicable local governments (i.e. counties or cities depending upon the areas included in the CWPP</a:t>
            </a:r>
            <a:endParaRPr/>
          </a:p>
          <a:p>
            <a:pPr>
              <a:lnSpc>
                <a:spcPct val="95000"/>
              </a:lnSpc>
              <a:buFont typeface="StarSymbol"/>
              <a:buChar char=""/>
            </a:pPr>
            <a:r>
              <a:rPr lang="en-US" sz="2400">
                <a:solidFill>
                  <a:srgbClr val="000000"/>
                </a:solidFill>
                <a:latin typeface="Tahoma"/>
              </a:rPr>
              <a:t>The local fire departments</a:t>
            </a:r>
            <a:endParaRPr/>
          </a:p>
          <a:p>
            <a:pPr>
              <a:lnSpc>
                <a:spcPct val="95000"/>
              </a:lnSpc>
              <a:buFont typeface="StarSymbol"/>
              <a:buChar char=""/>
            </a:pPr>
            <a:r>
              <a:rPr lang="en-US" sz="2400">
                <a:solidFill>
                  <a:srgbClr val="000000"/>
                </a:solidFill>
                <a:latin typeface="Tahoma"/>
              </a:rPr>
              <a:t>Tribal Authorities</a:t>
            </a:r>
            <a:endParaRPr/>
          </a:p>
          <a:p>
            <a:pPr>
              <a:lnSpc>
                <a:spcPct val="95000"/>
              </a:lnSpc>
              <a:buFont typeface="StarSymbol"/>
              <a:buChar char=""/>
            </a:pPr>
            <a:r>
              <a:rPr lang="en-US" sz="2400">
                <a:solidFill>
                  <a:srgbClr val="000000"/>
                </a:solidFill>
                <a:latin typeface="Tahoma"/>
              </a:rPr>
              <a:t>The state entity responsible for forest management.</a:t>
            </a:r>
            <a:endParaRPr/>
          </a:p>
        </p:txBody>
      </p:sp>
    </p:spTree>
  </p:cSld>
  <p:timing>
    <p:tnLst>
      <p:par>
        <p:cTn id="132" dur="indefinite" restart="never" nodeType="tmRoot">
          <p:childTnLst>
            <p:seq>
              <p:cTn id="133" nodeType="mainSeq"/>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34"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The Firewise Approach</a:t>
            </a:r>
            <a:endParaRPr/>
          </a:p>
        </p:txBody>
      </p:sp>
      <p:sp>
        <p:nvSpPr>
          <p:cNvPr id="835" name="TextShape 2"/>
          <p:cNvSpPr txBox="1"/>
          <p:nvPr/>
        </p:nvSpPr>
        <p:spPr>
          <a:xfrm>
            <a:off x="299880" y="1276200"/>
            <a:ext cx="7848360" cy="4606560"/>
          </a:xfrm>
          <a:prstGeom prst="rect">
            <a:avLst/>
          </a:prstGeom>
        </p:spPr>
        <p:txBody>
          <a:bodyPr/>
          <a:p>
            <a:pPr>
              <a:lnSpc>
                <a:spcPct val="95000"/>
              </a:lnSpc>
              <a:buFont typeface="StarSymbol"/>
              <a:buChar char=""/>
            </a:pPr>
            <a:r>
              <a:rPr lang="en-US" sz="2800">
                <a:solidFill>
                  <a:srgbClr val="000000"/>
                </a:solidFill>
                <a:latin typeface="Tahoma"/>
              </a:rPr>
              <a:t>A Firewise approach involves landscaping, home construction and design, and community planning, along with forest and land management.</a:t>
            </a:r>
            <a:endParaRPr/>
          </a:p>
        </p:txBody>
      </p:sp>
      <p:pic>
        <p:nvPicPr>
          <p:cNvPr id="836" name="Picture 4" descr=""/>
          <p:cNvPicPr/>
          <p:nvPr/>
        </p:nvPicPr>
        <p:blipFill>
          <a:blip r:embed="rId1"/>
          <a:stretch>
            <a:fillRect/>
          </a:stretch>
        </p:blipFill>
        <p:spPr>
          <a:xfrm>
            <a:off x="6018120" y="2612880"/>
            <a:ext cx="3303360" cy="2477880"/>
          </a:xfrm>
          <a:prstGeom prst="rect">
            <a:avLst/>
          </a:prstGeom>
          <a:ln w="9360">
            <a:noFill/>
          </a:ln>
        </p:spPr>
      </p:pic>
      <p:pic>
        <p:nvPicPr>
          <p:cNvPr id="837" name="Picture 5" descr=""/>
          <p:cNvPicPr/>
          <p:nvPr/>
        </p:nvPicPr>
        <p:blipFill>
          <a:blip r:embed="rId2"/>
          <a:stretch>
            <a:fillRect/>
          </a:stretch>
        </p:blipFill>
        <p:spPr>
          <a:xfrm>
            <a:off x="0" y="4145040"/>
            <a:ext cx="3042720" cy="2282400"/>
          </a:xfrm>
          <a:prstGeom prst="rect">
            <a:avLst/>
          </a:prstGeom>
          <a:ln w="9360">
            <a:noFill/>
          </a:ln>
        </p:spPr>
      </p:pic>
      <p:pic>
        <p:nvPicPr>
          <p:cNvPr id="838" name="Picture 6" descr=""/>
          <p:cNvPicPr/>
          <p:nvPr/>
        </p:nvPicPr>
        <p:blipFill>
          <a:blip r:embed="rId3"/>
          <a:stretch>
            <a:fillRect/>
          </a:stretch>
        </p:blipFill>
        <p:spPr>
          <a:xfrm>
            <a:off x="4950000" y="4599000"/>
            <a:ext cx="3011040" cy="2258640"/>
          </a:xfrm>
          <a:prstGeom prst="rect">
            <a:avLst/>
          </a:prstGeom>
          <a:ln w="9360">
            <a:noFill/>
          </a:ln>
        </p:spPr>
      </p:pic>
      <p:pic>
        <p:nvPicPr>
          <p:cNvPr id="839" name="Picture 8" descr=""/>
          <p:cNvPicPr/>
          <p:nvPr/>
        </p:nvPicPr>
        <p:blipFill>
          <a:blip r:embed="rId4"/>
          <a:stretch>
            <a:fillRect/>
          </a:stretch>
        </p:blipFill>
        <p:spPr>
          <a:xfrm>
            <a:off x="3006720" y="2933640"/>
            <a:ext cx="2984040" cy="2238120"/>
          </a:xfrm>
          <a:prstGeom prst="rect">
            <a:avLst/>
          </a:prstGeom>
          <a:ln w="9360">
            <a:noFill/>
          </a:ln>
        </p:spPr>
      </p:pic>
    </p:spTree>
  </p:cSld>
  <p:timing>
    <p:tnLst>
      <p:par>
        <p:cTn id="134" dur="indefinite" restart="never" nodeType="tmRoot">
          <p:childTnLst>
            <p:seq>
              <p:cTn id="135" dur="indefinite" nodeType="mainSeq">
                <p:childTnLst>
                  <p:par>
                    <p:cTn id="136" fill="hold">
                      <p:stCondLst>
                        <p:cond delay="indefinite"/>
                      </p:stCondLst>
                      <p:childTnLst>
                        <p:par>
                          <p:cTn id="137" fill="hold">
                            <p:stCondLst>
                              <p:cond delay="0"/>
                            </p:stCondLst>
                            <p:childTnLst>
                              <p:par>
                                <p:cTn id="138" nodeType="clickEffect" fill="hold" presetClass="entr" presetID="9">
                                  <p:stCondLst>
                                    <p:cond delay="0"/>
                                  </p:stCondLst>
                                  <p:childTnLst>
                                    <p:set>
                                      <p:cBhvr>
                                        <p:cTn id="139" dur="1" fill="hold">
                                          <p:stCondLst>
                                            <p:cond delay="0"/>
                                          </p:stCondLst>
                                        </p:cTn>
                                        <p:tgtEl>
                                          <p:spTgt spid="835">
                                            <p:txEl>
                                              <p:pRg st="0" end="135"/>
                                            </p:txEl>
                                          </p:spTgt>
                                        </p:tgtEl>
                                        <p:attrNameLst>
                                          <p:attrName>style.visibility</p:attrName>
                                        </p:attrNameLst>
                                      </p:cBhvr>
                                      <p:to>
                                        <p:strVal val="visible"/>
                                      </p:to>
                                    </p:set>
                                    <p:animEffect filter="dissolve" transition="in">
                                      <p:cBhvr additive="repl">
                                        <p:cTn id="140" dur="500"/>
                                        <p:tgtEl>
                                          <p:spTgt spid="835">
                                            <p:txEl>
                                              <p:pRg st="0" end="135"/>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0" name="TextShape 1"/>
          <p:cNvSpPr txBox="1"/>
          <p:nvPr/>
        </p:nvSpPr>
        <p:spPr>
          <a:xfrm>
            <a:off x="291960" y="368280"/>
            <a:ext cx="8172000" cy="1055160"/>
          </a:xfrm>
          <a:prstGeom prst="rect">
            <a:avLst/>
          </a:prstGeom>
        </p:spPr>
        <p:txBody>
          <a:bodyPr/>
          <a:p>
            <a:pPr>
              <a:lnSpc>
                <a:spcPct val="85000"/>
              </a:lnSpc>
            </a:pPr>
            <a:r>
              <a:rPr lang="en-US" sz="2800">
                <a:solidFill>
                  <a:srgbClr val="866a32"/>
                </a:solidFill>
                <a:latin typeface="Impact"/>
              </a:rPr>
              <a:t>With an Effective Assessment The Community and HomeownerCan Create a Plan That Makes a Difference!</a:t>
            </a:r>
            <a:endParaRPr/>
          </a:p>
        </p:txBody>
      </p:sp>
      <p:pic>
        <p:nvPicPr>
          <p:cNvPr id="841" name="Picture 4" descr=""/>
          <p:cNvPicPr/>
          <p:nvPr/>
        </p:nvPicPr>
        <p:blipFill>
          <a:blip r:embed="rId1"/>
          <a:stretch>
            <a:fillRect/>
          </a:stretch>
        </p:blipFill>
        <p:spPr>
          <a:xfrm>
            <a:off x="415800" y="1906560"/>
            <a:ext cx="4387320" cy="3024000"/>
          </a:xfrm>
          <a:prstGeom prst="rect">
            <a:avLst/>
          </a:prstGeom>
          <a:ln w="9360">
            <a:noFill/>
          </a:ln>
        </p:spPr>
      </p:pic>
      <p:sp>
        <p:nvSpPr>
          <p:cNvPr id="842" name="CustomShape 2"/>
          <p:cNvSpPr/>
          <p:nvPr/>
        </p:nvSpPr>
        <p:spPr>
          <a:xfrm>
            <a:off x="518760" y="5016600"/>
            <a:ext cx="5256360" cy="516960"/>
          </a:xfrm>
          <a:prstGeom prst="rect">
            <a:avLst/>
          </a:prstGeom>
          <a:noFill/>
          <a:ln w="9360">
            <a:noFill/>
          </a:ln>
        </p:spPr>
        <p:txBody>
          <a:bodyPr lIns="90000" rIns="90000" tIns="45000" bIns="45000"/>
          <a:p>
            <a:pPr>
              <a:lnSpc>
                <a:spcPct val="100000"/>
              </a:lnSpc>
            </a:pPr>
            <a:r>
              <a:rPr lang="en-US" sz="2800">
                <a:solidFill>
                  <a:srgbClr val="000000"/>
                </a:solidFill>
                <a:latin typeface="Tahoma"/>
              </a:rPr>
              <a:t>San Diego, California - 2003</a:t>
            </a:r>
            <a:endParaRPr/>
          </a:p>
        </p:txBody>
      </p:sp>
      <p:pic>
        <p:nvPicPr>
          <p:cNvPr id="843" name="Picture 5" descr=""/>
          <p:cNvPicPr/>
          <p:nvPr/>
        </p:nvPicPr>
        <p:blipFill>
          <a:blip r:embed="rId2"/>
          <a:stretch>
            <a:fillRect/>
          </a:stretch>
        </p:blipFill>
        <p:spPr>
          <a:xfrm>
            <a:off x="4400640" y="1289880"/>
            <a:ext cx="4514400" cy="2763360"/>
          </a:xfrm>
          <a:prstGeom prst="rect">
            <a:avLst/>
          </a:prstGeom>
          <a:ln w="9360">
            <a:noFill/>
          </a:ln>
        </p:spPr>
      </p:pic>
      <p:sp>
        <p:nvSpPr>
          <p:cNvPr id="844" name="CustomShape 3"/>
          <p:cNvSpPr/>
          <p:nvPr/>
        </p:nvSpPr>
        <p:spPr>
          <a:xfrm>
            <a:off x="5240880" y="4599360"/>
            <a:ext cx="3343320" cy="516960"/>
          </a:xfrm>
          <a:prstGeom prst="rect">
            <a:avLst/>
          </a:prstGeom>
          <a:noFill/>
          <a:ln>
            <a:noFill/>
          </a:ln>
        </p:spPr>
        <p:txBody>
          <a:bodyPr lIns="90000" rIns="90000" tIns="45000" bIns="45000"/>
          <a:p>
            <a:pPr>
              <a:lnSpc>
                <a:spcPct val="100000"/>
              </a:lnSpc>
            </a:pPr>
            <a:r>
              <a:rPr lang="en-US" sz="2800">
                <a:solidFill>
                  <a:srgbClr val="000000"/>
                </a:solidFill>
                <a:latin typeface="Tahoma"/>
              </a:rPr>
              <a:t>New Mexico</a:t>
            </a:r>
            <a:endParaRPr/>
          </a:p>
        </p:txBody>
      </p:sp>
      <p:sp>
        <p:nvSpPr>
          <p:cNvPr id="845" name="CustomShape 4"/>
          <p:cNvSpPr/>
          <p:nvPr/>
        </p:nvSpPr>
        <p:spPr>
          <a:xfrm>
            <a:off x="1378440" y="6182280"/>
            <a:ext cx="7055640" cy="456120"/>
          </a:xfrm>
          <a:prstGeom prst="rect">
            <a:avLst/>
          </a:prstGeom>
          <a:noFill/>
          <a:ln>
            <a:noFill/>
          </a:ln>
        </p:spPr>
        <p:txBody>
          <a:bodyPr lIns="90000" rIns="90000" tIns="45000" bIns="45000"/>
          <a:p>
            <a:pPr>
              <a:lnSpc>
                <a:spcPct val="100000"/>
              </a:lnSpc>
            </a:pPr>
            <a:r>
              <a:rPr lang="en-US" sz="2400">
                <a:solidFill>
                  <a:srgbClr val="000000"/>
                </a:solidFill>
                <a:latin typeface="Tahoma"/>
              </a:rPr>
              <a:t>Proper Planning and Action Makes a Difference</a:t>
            </a:r>
            <a:endParaRPr/>
          </a:p>
        </p:txBody>
      </p:sp>
      <p:pic>
        <p:nvPicPr>
          <p:cNvPr id="846" name="Picture 2" descr=""/>
          <p:cNvPicPr/>
          <p:nvPr/>
        </p:nvPicPr>
        <p:blipFill>
          <a:blip r:embed="rId3"/>
          <a:stretch>
            <a:fillRect/>
          </a:stretch>
        </p:blipFill>
        <p:spPr>
          <a:xfrm>
            <a:off x="7518960" y="4413960"/>
            <a:ext cx="1262880" cy="1767960"/>
          </a:xfrm>
          <a:prstGeom prst="rect">
            <a:avLst/>
          </a:prstGeom>
          <a:ln>
            <a:noFill/>
          </a:ln>
        </p:spPr>
      </p:pic>
    </p:spTree>
  </p:cSld>
  <p:timing>
    <p:tnLst>
      <p:par>
        <p:cTn id="141" dur="indefinite" restart="never" nodeType="tmRoot">
          <p:childTnLst>
            <p:seq>
              <p:cTn id="142"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7"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Questions? Discussion?</a:t>
            </a:r>
            <a:endParaRPr/>
          </a:p>
        </p:txBody>
      </p:sp>
      <p:sp>
        <p:nvSpPr>
          <p:cNvPr id="848" name="CustomShape 2"/>
          <p:cNvSpPr/>
          <p:nvPr/>
        </p:nvSpPr>
        <p:spPr>
          <a:xfrm>
            <a:off x="878040" y="1957320"/>
            <a:ext cx="7427520" cy="2330280"/>
          </a:xfrm>
          <a:prstGeom prst="rect">
            <a:avLst/>
          </a:prstGeom>
          <a:solidFill>
            <a:srgbClr val="9c9a00"/>
          </a:solidFill>
          <a:ln w="9360">
            <a:noFill/>
          </a:ln>
        </p:spPr>
        <p:txBody>
          <a:bodyPr lIns="90000" rIns="90000" tIns="45000" bIns="45000"/>
          <a:p>
            <a:pPr algn="ctr">
              <a:lnSpc>
                <a:spcPct val="100000"/>
              </a:lnSpc>
            </a:pPr>
            <a:r>
              <a:rPr b="1" lang="en-US" sz="2800">
                <a:solidFill>
                  <a:srgbClr val="ffffff"/>
                </a:solidFill>
                <a:latin typeface="Tahoma"/>
              </a:rPr>
              <a:t>Thank You!</a:t>
            </a:r>
            <a:endParaRPr/>
          </a:p>
          <a:p>
            <a:pPr algn="ctr">
              <a:lnSpc>
                <a:spcPct val="100000"/>
              </a:lnSpc>
            </a:pPr>
            <a:r>
              <a:rPr b="1" lang="en-US" sz="2800">
                <a:solidFill>
                  <a:srgbClr val="ffffff"/>
                </a:solidFill>
                <a:latin typeface="Tahoma"/>
              </a:rPr>
              <a:t>Faith Berry</a:t>
            </a:r>
            <a:endParaRPr/>
          </a:p>
          <a:p>
            <a:pPr algn="ctr">
              <a:lnSpc>
                <a:spcPct val="100000"/>
              </a:lnSpc>
            </a:pPr>
            <a:r>
              <a:rPr b="1" lang="en-US" sz="2800">
                <a:solidFill>
                  <a:srgbClr val="ffffff"/>
                </a:solidFill>
                <a:latin typeface="Tahoma"/>
              </a:rPr>
              <a:t>509 939-3251</a:t>
            </a:r>
            <a:endParaRPr/>
          </a:p>
          <a:p>
            <a:pPr algn="ctr">
              <a:lnSpc>
                <a:spcPct val="100000"/>
              </a:lnSpc>
            </a:pPr>
            <a:r>
              <a:rPr b="1" lang="en-US" sz="2800">
                <a:solidFill>
                  <a:srgbClr val="ffffff"/>
                </a:solidFill>
                <a:latin typeface="Tahoma"/>
              </a:rPr>
              <a:t>firewisefaith@nfpa.org</a:t>
            </a:r>
            <a:endParaRPr/>
          </a:p>
        </p:txBody>
      </p:sp>
    </p:spTree>
  </p:cSld>
  <p:timing>
    <p:tnLst>
      <p:par>
        <p:cTn id="143" dur="indefinite" restart="never" nodeType="tmRoot">
          <p:childTnLst>
            <p:seq>
              <p:cTn id="144"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36" name="TextShape 1"/>
          <p:cNvSpPr txBox="1"/>
          <p:nvPr/>
        </p:nvSpPr>
        <p:spPr>
          <a:xfrm>
            <a:off x="380880" y="2895480"/>
            <a:ext cx="8229240" cy="761760"/>
          </a:xfrm>
          <a:prstGeom prst="rect">
            <a:avLst/>
          </a:prstGeom>
        </p:spPr>
        <p:txBody>
          <a:bodyPr/>
          <a:p>
            <a:pPr algn="ctr">
              <a:lnSpc>
                <a:spcPct val="100000"/>
              </a:lnSpc>
            </a:pPr>
            <a:r>
              <a:rPr lang="en-US" sz="5400">
                <a:solidFill>
                  <a:srgbClr val="c00000"/>
                </a:solidFill>
                <a:latin typeface="Calibri"/>
              </a:rPr>
              <a:t>FAQs about FAC</a:t>
            </a:r>
            <a:endParaRPr/>
          </a:p>
        </p:txBody>
      </p:sp>
      <p:pic>
        <p:nvPicPr>
          <p:cNvPr id="637" name="Picture 2" descr=""/>
          <p:cNvPicPr/>
          <p:nvPr/>
        </p:nvPicPr>
        <p:blipFill>
          <a:blip r:embed="rId1"/>
          <a:stretch>
            <a:fillRect/>
          </a:stretch>
        </p:blipFill>
        <p:spPr>
          <a:xfrm>
            <a:off x="228600" y="2027880"/>
            <a:ext cx="8633880" cy="4219920"/>
          </a:xfrm>
          <a:prstGeom prst="rect">
            <a:avLst/>
          </a:prstGeom>
          <a:ln w="9360">
            <a:noFill/>
          </a:ln>
        </p:spPr>
      </p:pic>
      <p:sp>
        <p:nvSpPr>
          <p:cNvPr id="638" name="CustomShape 2"/>
          <p:cNvSpPr/>
          <p:nvPr/>
        </p:nvSpPr>
        <p:spPr>
          <a:xfrm>
            <a:off x="4876920" y="3395160"/>
            <a:ext cx="2285640" cy="577080"/>
          </a:xfrm>
          <a:prstGeom prst="rect">
            <a:avLst/>
          </a:prstGeom>
          <a:noFill/>
          <a:ln>
            <a:noFill/>
          </a:ln>
        </p:spPr>
        <p:txBody>
          <a:bodyPr lIns="90000" rIns="90000" tIns="45000" bIns="45000"/>
          <a:p>
            <a:pPr>
              <a:lnSpc>
                <a:spcPct val="100000"/>
              </a:lnSpc>
            </a:pPr>
            <a:r>
              <a:rPr b="1" lang="en-US" sz="1600">
                <a:solidFill>
                  <a:srgbClr val="c00000"/>
                </a:solidFill>
                <a:latin typeface="Arial"/>
              </a:rPr>
              <a:t>Firewise Home Ignition Zone Assessment</a:t>
            </a:r>
            <a:endParaRPr/>
          </a:p>
        </p:txBody>
      </p:sp>
      <p:sp>
        <p:nvSpPr>
          <p:cNvPr id="639" name="CustomShape 3"/>
          <p:cNvSpPr/>
          <p:nvPr/>
        </p:nvSpPr>
        <p:spPr>
          <a:xfrm>
            <a:off x="4302000" y="2286000"/>
            <a:ext cx="1412640" cy="837720"/>
          </a:xfrm>
          <a:prstGeom prst="rect">
            <a:avLst/>
          </a:prstGeom>
          <a:noFill/>
          <a:ln w="9360">
            <a:noFill/>
          </a:ln>
        </p:spPr>
      </p:sp>
      <p:sp>
        <p:nvSpPr>
          <p:cNvPr id="640" name="CustomShape 4"/>
          <p:cNvSpPr/>
          <p:nvPr/>
        </p:nvSpPr>
        <p:spPr>
          <a:xfrm>
            <a:off x="4524840" y="2286000"/>
            <a:ext cx="466920" cy="782280"/>
          </a:xfrm>
          <a:prstGeom prst="rect">
            <a:avLst/>
          </a:prstGeom>
          <a:solidFill>
            <a:srgbClr val="a4a510"/>
          </a:solidFill>
          <a:ln w="9360">
            <a:noFill/>
          </a:ln>
        </p:spPr>
      </p:sp>
      <p:sp>
        <p:nvSpPr>
          <p:cNvPr id="641" name="CustomShape 5"/>
          <p:cNvSpPr/>
          <p:nvPr/>
        </p:nvSpPr>
        <p:spPr>
          <a:xfrm>
            <a:off x="4302000" y="2355120"/>
            <a:ext cx="357120" cy="639360"/>
          </a:xfrm>
          <a:prstGeom prst="rect">
            <a:avLst/>
          </a:prstGeom>
          <a:solidFill>
            <a:srgbClr val="f89828"/>
          </a:solidFill>
          <a:ln w="9360">
            <a:noFill/>
          </a:ln>
        </p:spPr>
      </p:sp>
      <p:sp>
        <p:nvSpPr>
          <p:cNvPr id="642" name="CustomShape 6"/>
          <p:cNvSpPr/>
          <p:nvPr/>
        </p:nvSpPr>
        <p:spPr>
          <a:xfrm>
            <a:off x="4413240" y="2383920"/>
            <a:ext cx="480600" cy="549720"/>
          </a:xfrm>
          <a:prstGeom prst="rect">
            <a:avLst/>
          </a:prstGeom>
          <a:solidFill>
            <a:srgbClr val="000000"/>
          </a:solidFill>
          <a:ln w="9360">
            <a:noFill/>
          </a:ln>
        </p:spPr>
      </p:sp>
      <p:sp>
        <p:nvSpPr>
          <p:cNvPr id="643" name="CustomShape 7"/>
          <p:cNvSpPr/>
          <p:nvPr/>
        </p:nvSpPr>
        <p:spPr>
          <a:xfrm>
            <a:off x="4400280" y="2610720"/>
            <a:ext cx="59040" cy="115200"/>
          </a:xfrm>
          <a:prstGeom prst="rect">
            <a:avLst/>
          </a:prstGeom>
          <a:solidFill>
            <a:srgbClr val="000000"/>
          </a:solidFill>
          <a:ln w="9360">
            <a:noFill/>
          </a:ln>
        </p:spPr>
      </p:sp>
      <p:sp>
        <p:nvSpPr>
          <p:cNvPr id="644" name="CustomShape 8"/>
          <p:cNvSpPr/>
          <p:nvPr/>
        </p:nvSpPr>
        <p:spPr>
          <a:xfrm>
            <a:off x="4617000" y="2587680"/>
            <a:ext cx="193680" cy="443880"/>
          </a:xfrm>
          <a:prstGeom prst="rect">
            <a:avLst/>
          </a:prstGeom>
          <a:solidFill>
            <a:srgbClr val="000000"/>
          </a:solidFill>
          <a:ln w="9360">
            <a:noFill/>
          </a:ln>
        </p:spPr>
      </p:sp>
      <p:sp>
        <p:nvSpPr>
          <p:cNvPr id="645" name="CustomShape 9"/>
          <p:cNvSpPr/>
          <p:nvPr/>
        </p:nvSpPr>
        <p:spPr>
          <a:xfrm>
            <a:off x="4686480" y="2633400"/>
            <a:ext cx="91800" cy="124560"/>
          </a:xfrm>
          <a:prstGeom prst="rect">
            <a:avLst/>
          </a:prstGeom>
          <a:solidFill>
            <a:srgbClr val="000000"/>
          </a:solidFill>
          <a:ln w="9360">
            <a:noFill/>
          </a:ln>
        </p:spPr>
      </p:sp>
      <p:sp>
        <p:nvSpPr>
          <p:cNvPr id="646" name="CustomShape 10"/>
          <p:cNvSpPr/>
          <p:nvPr/>
        </p:nvSpPr>
        <p:spPr>
          <a:xfrm>
            <a:off x="4696200" y="2776680"/>
            <a:ext cx="124560" cy="70200"/>
          </a:xfrm>
          <a:prstGeom prst="rect">
            <a:avLst/>
          </a:prstGeom>
          <a:solidFill>
            <a:srgbClr val="000000"/>
          </a:solidFill>
          <a:ln w="9360">
            <a:noFill/>
          </a:ln>
        </p:spPr>
      </p:sp>
      <p:sp>
        <p:nvSpPr>
          <p:cNvPr id="647" name="CustomShape 11"/>
          <p:cNvSpPr/>
          <p:nvPr/>
        </p:nvSpPr>
        <p:spPr>
          <a:xfrm>
            <a:off x="4932720" y="2577960"/>
            <a:ext cx="63720" cy="355680"/>
          </a:xfrm>
          <a:prstGeom prst="rect">
            <a:avLst/>
          </a:prstGeom>
          <a:solidFill>
            <a:srgbClr val="000000"/>
          </a:solidFill>
          <a:ln w="9360">
            <a:noFill/>
          </a:ln>
        </p:spPr>
      </p:sp>
      <p:sp>
        <p:nvSpPr>
          <p:cNvPr id="648" name="CustomShape 12"/>
          <p:cNvSpPr/>
          <p:nvPr/>
        </p:nvSpPr>
        <p:spPr>
          <a:xfrm>
            <a:off x="5015160" y="2577960"/>
            <a:ext cx="18720" cy="355680"/>
          </a:xfrm>
          <a:prstGeom prst="rect">
            <a:avLst/>
          </a:prstGeom>
          <a:solidFill>
            <a:srgbClr val="000000"/>
          </a:solidFill>
          <a:ln w="9360">
            <a:noFill/>
          </a:ln>
        </p:spPr>
      </p:sp>
      <p:sp>
        <p:nvSpPr>
          <p:cNvPr id="649" name="CustomShape 13"/>
          <p:cNvSpPr/>
          <p:nvPr/>
        </p:nvSpPr>
        <p:spPr>
          <a:xfrm>
            <a:off x="5071320" y="2577960"/>
            <a:ext cx="82800" cy="355680"/>
          </a:xfrm>
          <a:prstGeom prst="rect">
            <a:avLst/>
          </a:prstGeom>
          <a:solidFill>
            <a:srgbClr val="000000"/>
          </a:solidFill>
          <a:ln w="9360">
            <a:noFill/>
          </a:ln>
        </p:spPr>
      </p:sp>
      <p:sp>
        <p:nvSpPr>
          <p:cNvPr id="650" name="CustomShape 14"/>
          <p:cNvSpPr/>
          <p:nvPr/>
        </p:nvSpPr>
        <p:spPr>
          <a:xfrm>
            <a:off x="5186160" y="2577960"/>
            <a:ext cx="74160" cy="355680"/>
          </a:xfrm>
          <a:prstGeom prst="rect">
            <a:avLst/>
          </a:prstGeom>
          <a:solidFill>
            <a:srgbClr val="000000"/>
          </a:solidFill>
          <a:ln w="9360">
            <a:noFill/>
          </a:ln>
        </p:spPr>
      </p:sp>
      <p:sp>
        <p:nvSpPr>
          <p:cNvPr id="651" name="CustomShape 15"/>
          <p:cNvSpPr/>
          <p:nvPr/>
        </p:nvSpPr>
        <p:spPr>
          <a:xfrm>
            <a:off x="5265360" y="2577960"/>
            <a:ext cx="160920" cy="355680"/>
          </a:xfrm>
          <a:prstGeom prst="rect">
            <a:avLst/>
          </a:prstGeom>
          <a:solidFill>
            <a:srgbClr val="000000"/>
          </a:solidFill>
          <a:ln w="9360">
            <a:noFill/>
          </a:ln>
        </p:spPr>
      </p:sp>
      <p:sp>
        <p:nvSpPr>
          <p:cNvPr id="652" name="CustomShape 16"/>
          <p:cNvSpPr/>
          <p:nvPr/>
        </p:nvSpPr>
        <p:spPr>
          <a:xfrm>
            <a:off x="5445720" y="2577960"/>
            <a:ext cx="18720" cy="355680"/>
          </a:xfrm>
          <a:prstGeom prst="rect">
            <a:avLst/>
          </a:prstGeom>
          <a:solidFill>
            <a:srgbClr val="000000"/>
          </a:solidFill>
          <a:ln w="9360">
            <a:noFill/>
          </a:ln>
        </p:spPr>
      </p:sp>
      <p:sp>
        <p:nvSpPr>
          <p:cNvPr id="653" name="CustomShape 17"/>
          <p:cNvSpPr/>
          <p:nvPr/>
        </p:nvSpPr>
        <p:spPr>
          <a:xfrm>
            <a:off x="5492160" y="2577960"/>
            <a:ext cx="83880" cy="361080"/>
          </a:xfrm>
          <a:prstGeom prst="rect">
            <a:avLst/>
          </a:prstGeom>
          <a:solidFill>
            <a:srgbClr val="000000"/>
          </a:solidFill>
          <a:ln w="9360">
            <a:noFill/>
          </a:ln>
        </p:spPr>
      </p:sp>
      <p:sp>
        <p:nvSpPr>
          <p:cNvPr id="654" name="CustomShape 18"/>
          <p:cNvSpPr/>
          <p:nvPr/>
        </p:nvSpPr>
        <p:spPr>
          <a:xfrm>
            <a:off x="5603760" y="2577960"/>
            <a:ext cx="68760" cy="355680"/>
          </a:xfrm>
          <a:prstGeom prst="rect">
            <a:avLst/>
          </a:prstGeom>
          <a:solidFill>
            <a:srgbClr val="000000"/>
          </a:solidFill>
          <a:ln w="9360">
            <a:noFill/>
          </a:ln>
        </p:spPr>
      </p:sp>
      <p:sp>
        <p:nvSpPr>
          <p:cNvPr id="655" name="CustomShape 19"/>
          <p:cNvSpPr/>
          <p:nvPr/>
        </p:nvSpPr>
        <p:spPr>
          <a:xfrm>
            <a:off x="4926960" y="2957040"/>
            <a:ext cx="22680" cy="61200"/>
          </a:xfrm>
          <a:prstGeom prst="rect">
            <a:avLst/>
          </a:prstGeom>
          <a:solidFill>
            <a:srgbClr val="000000"/>
          </a:solidFill>
          <a:ln w="9360">
            <a:noFill/>
          </a:ln>
        </p:spPr>
      </p:sp>
      <p:sp>
        <p:nvSpPr>
          <p:cNvPr id="656" name="CustomShape 20"/>
          <p:cNvSpPr/>
          <p:nvPr/>
        </p:nvSpPr>
        <p:spPr>
          <a:xfrm>
            <a:off x="4996080" y="2957040"/>
            <a:ext cx="32400" cy="61200"/>
          </a:xfrm>
          <a:prstGeom prst="rect">
            <a:avLst/>
          </a:prstGeom>
          <a:solidFill>
            <a:srgbClr val="000000"/>
          </a:solidFill>
          <a:ln w="9360">
            <a:noFill/>
          </a:ln>
        </p:spPr>
      </p:sp>
      <p:sp>
        <p:nvSpPr>
          <p:cNvPr id="657" name="CustomShape 21"/>
          <p:cNvSpPr/>
          <p:nvPr/>
        </p:nvSpPr>
        <p:spPr>
          <a:xfrm>
            <a:off x="5076360" y="2957040"/>
            <a:ext cx="34920" cy="55080"/>
          </a:xfrm>
          <a:prstGeom prst="rect">
            <a:avLst/>
          </a:prstGeom>
          <a:solidFill>
            <a:srgbClr val="000000"/>
          </a:solidFill>
          <a:ln w="9360">
            <a:noFill/>
          </a:ln>
        </p:spPr>
      </p:sp>
      <p:sp>
        <p:nvSpPr>
          <p:cNvPr id="658" name="CustomShape 22"/>
          <p:cNvSpPr/>
          <p:nvPr/>
        </p:nvSpPr>
        <p:spPr>
          <a:xfrm>
            <a:off x="5159520" y="2957040"/>
            <a:ext cx="40320" cy="55080"/>
          </a:xfrm>
          <a:prstGeom prst="rect">
            <a:avLst/>
          </a:prstGeom>
          <a:solidFill>
            <a:srgbClr val="000000"/>
          </a:solidFill>
          <a:ln w="9360">
            <a:noFill/>
          </a:ln>
        </p:spPr>
      </p:sp>
      <p:sp>
        <p:nvSpPr>
          <p:cNvPr id="659" name="CustomShape 23"/>
          <p:cNvSpPr/>
          <p:nvPr/>
        </p:nvSpPr>
        <p:spPr>
          <a:xfrm>
            <a:off x="5247720" y="2957040"/>
            <a:ext cx="27000" cy="61200"/>
          </a:xfrm>
          <a:prstGeom prst="rect">
            <a:avLst/>
          </a:prstGeom>
          <a:solidFill>
            <a:srgbClr val="000000"/>
          </a:solidFill>
          <a:ln w="9360">
            <a:noFill/>
          </a:ln>
        </p:spPr>
      </p:sp>
      <p:sp>
        <p:nvSpPr>
          <p:cNvPr id="660" name="CustomShape 24"/>
          <p:cNvSpPr/>
          <p:nvPr/>
        </p:nvSpPr>
        <p:spPr>
          <a:xfrm>
            <a:off x="5326200" y="2957040"/>
            <a:ext cx="27000" cy="55080"/>
          </a:xfrm>
          <a:prstGeom prst="rect">
            <a:avLst/>
          </a:prstGeom>
          <a:solidFill>
            <a:srgbClr val="000000"/>
          </a:solidFill>
          <a:ln w="9360">
            <a:noFill/>
          </a:ln>
        </p:spPr>
      </p:sp>
      <p:sp>
        <p:nvSpPr>
          <p:cNvPr id="661" name="CustomShape 25"/>
          <p:cNvSpPr/>
          <p:nvPr/>
        </p:nvSpPr>
        <p:spPr>
          <a:xfrm>
            <a:off x="5400000" y="2957040"/>
            <a:ext cx="9360" cy="55080"/>
          </a:xfrm>
          <a:prstGeom prst="rect">
            <a:avLst/>
          </a:prstGeom>
          <a:solidFill>
            <a:srgbClr val="000000"/>
          </a:solidFill>
          <a:ln w="9360">
            <a:noFill/>
          </a:ln>
        </p:spPr>
      </p:sp>
      <p:sp>
        <p:nvSpPr>
          <p:cNvPr id="662" name="CustomShape 26"/>
          <p:cNvSpPr/>
          <p:nvPr/>
        </p:nvSpPr>
        <p:spPr>
          <a:xfrm>
            <a:off x="5455440" y="2957040"/>
            <a:ext cx="22680" cy="55080"/>
          </a:xfrm>
          <a:prstGeom prst="rect">
            <a:avLst/>
          </a:prstGeom>
          <a:solidFill>
            <a:srgbClr val="000000"/>
          </a:solidFill>
          <a:ln w="9360">
            <a:noFill/>
          </a:ln>
        </p:spPr>
      </p:sp>
      <p:sp>
        <p:nvSpPr>
          <p:cNvPr id="663" name="CustomShape 27"/>
          <p:cNvSpPr/>
          <p:nvPr/>
        </p:nvSpPr>
        <p:spPr>
          <a:xfrm>
            <a:off x="5524920" y="2957040"/>
            <a:ext cx="9360" cy="55080"/>
          </a:xfrm>
          <a:prstGeom prst="rect">
            <a:avLst/>
          </a:prstGeom>
          <a:solidFill>
            <a:srgbClr val="000000"/>
          </a:solidFill>
          <a:ln w="9360">
            <a:noFill/>
          </a:ln>
        </p:spPr>
      </p:sp>
      <p:sp>
        <p:nvSpPr>
          <p:cNvPr id="664" name="CustomShape 28"/>
          <p:cNvSpPr/>
          <p:nvPr/>
        </p:nvSpPr>
        <p:spPr>
          <a:xfrm>
            <a:off x="5584320" y="2957040"/>
            <a:ext cx="18720" cy="55080"/>
          </a:xfrm>
          <a:prstGeom prst="rect">
            <a:avLst/>
          </a:prstGeom>
          <a:solidFill>
            <a:srgbClr val="000000"/>
          </a:solidFill>
          <a:ln w="9360">
            <a:noFill/>
          </a:ln>
        </p:spPr>
      </p:sp>
      <p:sp>
        <p:nvSpPr>
          <p:cNvPr id="665" name="CustomShape 29"/>
          <p:cNvSpPr/>
          <p:nvPr/>
        </p:nvSpPr>
        <p:spPr>
          <a:xfrm>
            <a:off x="5649480" y="2957040"/>
            <a:ext cx="28440" cy="61200"/>
          </a:xfrm>
          <a:prstGeom prst="rect">
            <a:avLst/>
          </a:prstGeom>
          <a:solidFill>
            <a:srgbClr val="000000"/>
          </a:solidFill>
          <a:ln w="9360">
            <a:noFill/>
          </a:ln>
        </p:spPr>
      </p:sp>
      <p:sp>
        <p:nvSpPr>
          <p:cNvPr id="666" name="CustomShape 30"/>
          <p:cNvSpPr/>
          <p:nvPr/>
        </p:nvSpPr>
        <p:spPr>
          <a:xfrm>
            <a:off x="5691960" y="2953080"/>
            <a:ext cx="22680" cy="22680"/>
          </a:xfrm>
          <a:prstGeom prst="rect">
            <a:avLst/>
          </a:prstGeom>
          <a:solidFill>
            <a:srgbClr val="000000"/>
          </a:solidFill>
          <a:ln w="9360">
            <a:noFill/>
          </a:ln>
        </p:spPr>
      </p:sp>
      <p:sp>
        <p:nvSpPr>
          <p:cNvPr id="667" name="CustomShape 31"/>
          <p:cNvSpPr/>
          <p:nvPr/>
        </p:nvSpPr>
        <p:spPr>
          <a:xfrm>
            <a:off x="5071320" y="3072600"/>
            <a:ext cx="46080" cy="33480"/>
          </a:xfrm>
          <a:prstGeom prst="rect">
            <a:avLst/>
          </a:prstGeom>
          <a:solidFill>
            <a:srgbClr val="000000"/>
          </a:solidFill>
          <a:ln w="9360">
            <a:noFill/>
          </a:ln>
        </p:spPr>
      </p:sp>
      <p:sp>
        <p:nvSpPr>
          <p:cNvPr id="668" name="CustomShape 32"/>
          <p:cNvSpPr/>
          <p:nvPr/>
        </p:nvSpPr>
        <p:spPr>
          <a:xfrm>
            <a:off x="5117040" y="3072600"/>
            <a:ext cx="46080" cy="33480"/>
          </a:xfrm>
          <a:prstGeom prst="rect">
            <a:avLst/>
          </a:prstGeom>
          <a:solidFill>
            <a:srgbClr val="000000"/>
          </a:solidFill>
          <a:ln w="9360">
            <a:noFill/>
          </a:ln>
        </p:spPr>
      </p:sp>
      <p:sp>
        <p:nvSpPr>
          <p:cNvPr id="669" name="CustomShape 33"/>
          <p:cNvSpPr/>
          <p:nvPr/>
        </p:nvSpPr>
        <p:spPr>
          <a:xfrm>
            <a:off x="5168520" y="3072600"/>
            <a:ext cx="40320" cy="33480"/>
          </a:xfrm>
          <a:prstGeom prst="rect">
            <a:avLst/>
          </a:prstGeom>
          <a:solidFill>
            <a:srgbClr val="000000"/>
          </a:solidFill>
          <a:ln w="9360">
            <a:noFill/>
          </a:ln>
        </p:spPr>
      </p:sp>
      <p:sp>
        <p:nvSpPr>
          <p:cNvPr id="670" name="CustomShape 34"/>
          <p:cNvSpPr/>
          <p:nvPr/>
        </p:nvSpPr>
        <p:spPr>
          <a:xfrm>
            <a:off x="5209920" y="3096720"/>
            <a:ext cx="5040" cy="9360"/>
          </a:xfrm>
          <a:prstGeom prst="ellipse">
            <a:avLst/>
          </a:prstGeom>
          <a:solidFill>
            <a:srgbClr val="000000"/>
          </a:solidFill>
          <a:ln w="9360">
            <a:noFill/>
          </a:ln>
        </p:spPr>
      </p:sp>
      <p:sp>
        <p:nvSpPr>
          <p:cNvPr id="671" name="CustomShape 35"/>
          <p:cNvSpPr/>
          <p:nvPr/>
        </p:nvSpPr>
        <p:spPr>
          <a:xfrm>
            <a:off x="5214960" y="3054960"/>
            <a:ext cx="40320" cy="68760"/>
          </a:xfrm>
          <a:prstGeom prst="rect">
            <a:avLst/>
          </a:prstGeom>
          <a:solidFill>
            <a:srgbClr val="000000"/>
          </a:solidFill>
          <a:ln w="9360">
            <a:noFill/>
          </a:ln>
        </p:spPr>
      </p:sp>
      <p:sp>
        <p:nvSpPr>
          <p:cNvPr id="672" name="CustomShape 36"/>
          <p:cNvSpPr/>
          <p:nvPr/>
        </p:nvSpPr>
        <p:spPr>
          <a:xfrm>
            <a:off x="5261400" y="3072600"/>
            <a:ext cx="27000" cy="33480"/>
          </a:xfrm>
          <a:prstGeom prst="rect">
            <a:avLst/>
          </a:prstGeom>
          <a:solidFill>
            <a:srgbClr val="000000"/>
          </a:solidFill>
          <a:ln w="9360">
            <a:noFill/>
          </a:ln>
        </p:spPr>
      </p:sp>
      <p:sp>
        <p:nvSpPr>
          <p:cNvPr id="673" name="CustomShape 37"/>
          <p:cNvSpPr/>
          <p:nvPr/>
        </p:nvSpPr>
        <p:spPr>
          <a:xfrm>
            <a:off x="5288400" y="3072600"/>
            <a:ext cx="22680" cy="33480"/>
          </a:xfrm>
          <a:prstGeom prst="rect">
            <a:avLst/>
          </a:prstGeom>
          <a:solidFill>
            <a:srgbClr val="000000"/>
          </a:solidFill>
          <a:ln w="9360">
            <a:noFill/>
          </a:ln>
        </p:spPr>
      </p:sp>
      <p:sp>
        <p:nvSpPr>
          <p:cNvPr id="674" name="CustomShape 38"/>
          <p:cNvSpPr/>
          <p:nvPr/>
        </p:nvSpPr>
        <p:spPr>
          <a:xfrm>
            <a:off x="5317200" y="3072600"/>
            <a:ext cx="40320" cy="33480"/>
          </a:xfrm>
          <a:prstGeom prst="rect">
            <a:avLst/>
          </a:prstGeom>
          <a:solidFill>
            <a:srgbClr val="000000"/>
          </a:solidFill>
          <a:ln w="9360">
            <a:noFill/>
          </a:ln>
        </p:spPr>
      </p:sp>
      <p:sp>
        <p:nvSpPr>
          <p:cNvPr id="675" name="CustomShape 39"/>
          <p:cNvSpPr/>
          <p:nvPr/>
        </p:nvSpPr>
        <p:spPr>
          <a:xfrm>
            <a:off x="5363280" y="3058920"/>
            <a:ext cx="13320" cy="47160"/>
          </a:xfrm>
          <a:prstGeom prst="rect">
            <a:avLst/>
          </a:prstGeom>
          <a:solidFill>
            <a:srgbClr val="000000"/>
          </a:solidFill>
          <a:ln w="9360">
            <a:noFill/>
          </a:ln>
        </p:spPr>
      </p:sp>
      <p:sp>
        <p:nvSpPr>
          <p:cNvPr id="676" name="CustomShape 40"/>
          <p:cNvSpPr/>
          <p:nvPr/>
        </p:nvSpPr>
        <p:spPr>
          <a:xfrm>
            <a:off x="5382360" y="3072600"/>
            <a:ext cx="17280" cy="33480"/>
          </a:xfrm>
          <a:prstGeom prst="rect">
            <a:avLst/>
          </a:prstGeom>
          <a:solidFill>
            <a:srgbClr val="000000"/>
          </a:solidFill>
          <a:ln w="9360">
            <a:noFill/>
          </a:ln>
        </p:spPr>
      </p:sp>
      <p:sp>
        <p:nvSpPr>
          <p:cNvPr id="677" name="CustomShape 41"/>
          <p:cNvSpPr/>
          <p:nvPr/>
        </p:nvSpPr>
        <p:spPr>
          <a:xfrm>
            <a:off x="5405400" y="3072600"/>
            <a:ext cx="27000" cy="33480"/>
          </a:xfrm>
          <a:prstGeom prst="rect">
            <a:avLst/>
          </a:prstGeom>
          <a:solidFill>
            <a:srgbClr val="000000"/>
          </a:solidFill>
          <a:ln w="9360">
            <a:noFill/>
          </a:ln>
        </p:spPr>
      </p:sp>
      <p:sp>
        <p:nvSpPr>
          <p:cNvPr id="678" name="CustomShape 42"/>
          <p:cNvSpPr/>
          <p:nvPr/>
        </p:nvSpPr>
        <p:spPr>
          <a:xfrm>
            <a:off x="5432760" y="3096720"/>
            <a:ext cx="9360" cy="9360"/>
          </a:xfrm>
          <a:prstGeom prst="ellipse">
            <a:avLst/>
          </a:prstGeom>
          <a:solidFill>
            <a:srgbClr val="000000"/>
          </a:solidFill>
          <a:ln w="9360">
            <a:noFill/>
          </a:ln>
        </p:spPr>
      </p:sp>
      <p:sp>
        <p:nvSpPr>
          <p:cNvPr id="679" name="CustomShape 43"/>
          <p:cNvSpPr/>
          <p:nvPr/>
        </p:nvSpPr>
        <p:spPr>
          <a:xfrm>
            <a:off x="5451480" y="3072600"/>
            <a:ext cx="27000" cy="33480"/>
          </a:xfrm>
          <a:prstGeom prst="rect">
            <a:avLst/>
          </a:prstGeom>
          <a:solidFill>
            <a:srgbClr val="000000"/>
          </a:solidFill>
          <a:ln w="9360">
            <a:noFill/>
          </a:ln>
        </p:spPr>
      </p:sp>
      <p:sp>
        <p:nvSpPr>
          <p:cNvPr id="680" name="CustomShape 44"/>
          <p:cNvSpPr/>
          <p:nvPr/>
        </p:nvSpPr>
        <p:spPr>
          <a:xfrm>
            <a:off x="5483160" y="3072600"/>
            <a:ext cx="23760" cy="33480"/>
          </a:xfrm>
          <a:prstGeom prst="rect">
            <a:avLst/>
          </a:prstGeom>
          <a:solidFill>
            <a:srgbClr val="000000"/>
          </a:solidFill>
          <a:ln w="9360">
            <a:noFill/>
          </a:ln>
        </p:spPr>
      </p:sp>
      <p:sp>
        <p:nvSpPr>
          <p:cNvPr id="681" name="CustomShape 45"/>
          <p:cNvSpPr/>
          <p:nvPr/>
        </p:nvSpPr>
        <p:spPr>
          <a:xfrm>
            <a:off x="5501880" y="3072600"/>
            <a:ext cx="37440" cy="51120"/>
          </a:xfrm>
          <a:prstGeom prst="rect">
            <a:avLst/>
          </a:prstGeom>
          <a:solidFill>
            <a:srgbClr val="000000"/>
          </a:solidFill>
          <a:ln w="9360">
            <a:noFill/>
          </a:ln>
        </p:spPr>
      </p:sp>
      <p:sp>
        <p:nvSpPr>
          <p:cNvPr id="682" name="CustomShape 46"/>
          <p:cNvSpPr/>
          <p:nvPr/>
        </p:nvSpPr>
        <p:spPr>
          <a:xfrm>
            <a:off x="7010280" y="3606120"/>
            <a:ext cx="1676160" cy="333720"/>
          </a:xfrm>
          <a:prstGeom prst="rect">
            <a:avLst/>
          </a:prstGeom>
          <a:noFill/>
          <a:ln>
            <a:noFill/>
          </a:ln>
        </p:spPr>
        <p:txBody>
          <a:bodyPr lIns="90000" rIns="90000" tIns="45000" bIns="45000"/>
          <a:p>
            <a:pPr algn="ctr">
              <a:lnSpc>
                <a:spcPct val="100000"/>
              </a:lnSpc>
            </a:pPr>
            <a:r>
              <a:rPr b="1" lang="en-US" sz="1600">
                <a:solidFill>
                  <a:srgbClr val="c00000"/>
                </a:solidFill>
                <a:latin typeface="Arial"/>
              </a:rPr>
              <a:t>Fire Resistant Materials</a:t>
            </a:r>
            <a:endParaRPr/>
          </a:p>
        </p:txBody>
      </p:sp>
      <p:sp>
        <p:nvSpPr>
          <p:cNvPr id="683" name="CustomShape 47"/>
          <p:cNvSpPr/>
          <p:nvPr/>
        </p:nvSpPr>
        <p:spPr>
          <a:xfrm>
            <a:off x="6324480" y="6019920"/>
            <a:ext cx="2209320" cy="360"/>
          </a:xfrm>
          <a:prstGeom prst="straightConnector1">
            <a:avLst/>
          </a:prstGeom>
          <a:noFill/>
          <a:ln w="25560">
            <a:solidFill>
              <a:srgbClr val="000000"/>
            </a:solidFill>
            <a:round/>
            <a:tailEnd len="med" type="arrow" w="med"/>
          </a:ln>
        </p:spPr>
      </p:sp>
      <p:sp>
        <p:nvSpPr>
          <p:cNvPr id="684" name="CustomShape 48"/>
          <p:cNvSpPr/>
          <p:nvPr/>
        </p:nvSpPr>
        <p:spPr>
          <a:xfrm flipH="1">
            <a:off x="533520" y="6019920"/>
            <a:ext cx="2133360" cy="360"/>
          </a:xfrm>
          <a:prstGeom prst="straightConnector1">
            <a:avLst/>
          </a:prstGeom>
          <a:noFill/>
          <a:ln w="25560">
            <a:solidFill>
              <a:srgbClr val="000000"/>
            </a:solidFill>
            <a:round/>
            <a:tailEnd len="med" type="arrow" w="med"/>
          </a:ln>
        </p:spPr>
      </p:sp>
      <p:pic>
        <p:nvPicPr>
          <p:cNvPr id="685" name="Picture 1" descr=""/>
          <p:cNvPicPr/>
          <p:nvPr/>
        </p:nvPicPr>
        <p:blipFill>
          <a:blip r:embed="rId2"/>
          <a:stretch>
            <a:fillRect/>
          </a:stretch>
        </p:blipFill>
        <p:spPr>
          <a:xfrm>
            <a:off x="342720" y="1447920"/>
            <a:ext cx="1541160" cy="685440"/>
          </a:xfrm>
          <a:prstGeom prst="rect">
            <a:avLst/>
          </a:prstGeom>
          <a:ln>
            <a:noFill/>
          </a:ln>
        </p:spPr>
      </p:pic>
      <p:sp>
        <p:nvSpPr>
          <p:cNvPr id="686" name="CustomShape 49"/>
          <p:cNvSpPr/>
          <p:nvPr/>
        </p:nvSpPr>
        <p:spPr>
          <a:xfrm>
            <a:off x="1113480" y="2133720"/>
            <a:ext cx="257760" cy="304560"/>
          </a:xfrm>
          <a:prstGeom prst="straightConnector1">
            <a:avLst/>
          </a:prstGeom>
          <a:noFill/>
          <a:ln w="63360">
            <a:solidFill>
              <a:srgbClr val="c00000"/>
            </a:solidFill>
            <a:custDash>
              <a:ds d="704000" sp="528000"/>
            </a:custDash>
            <a:round/>
            <a:tailEnd len="med" type="arrow" w="med"/>
          </a:ln>
        </p:spPr>
      </p:sp>
      <p:sp>
        <p:nvSpPr>
          <p:cNvPr id="687" name="CustomShape 50"/>
          <p:cNvSpPr/>
          <p:nvPr/>
        </p:nvSpPr>
        <p:spPr>
          <a:xfrm flipH="1" flipV="1">
            <a:off x="5715000" y="2971800"/>
            <a:ext cx="2133360" cy="609120"/>
          </a:xfrm>
          <a:prstGeom prst="straightConnector1">
            <a:avLst/>
          </a:prstGeom>
          <a:noFill/>
          <a:ln w="63360">
            <a:solidFill>
              <a:srgbClr val="c00000"/>
            </a:solidFill>
            <a:custDash>
              <a:ds d="704000" sp="528000"/>
            </a:custDash>
            <a:round/>
            <a:tailEnd len="med" type="arrow" w="med"/>
          </a:ln>
        </p:spPr>
      </p:sp>
      <p:sp>
        <p:nvSpPr>
          <p:cNvPr id="688" name="CustomShape 51"/>
          <p:cNvSpPr/>
          <p:nvPr/>
        </p:nvSpPr>
        <p:spPr>
          <a:xfrm>
            <a:off x="380880" y="6172200"/>
            <a:ext cx="5105160" cy="272880"/>
          </a:xfrm>
          <a:prstGeom prst="rect">
            <a:avLst/>
          </a:prstGeom>
          <a:noFill/>
          <a:ln>
            <a:noFill/>
          </a:ln>
        </p:spPr>
        <p:txBody>
          <a:bodyPr lIns="90000" rIns="90000" tIns="45000" bIns="45000"/>
          <a:p>
            <a:pPr>
              <a:lnSpc>
                <a:spcPct val="100000"/>
              </a:lnSpc>
            </a:pPr>
            <a:r>
              <a:rPr lang="en-US" sz="1200" u="sng">
                <a:solidFill>
                  <a:srgbClr val="808080"/>
                </a:solidFill>
                <a:latin typeface="Tahoma"/>
              </a:rPr>
              <a:t>Image credit</a:t>
            </a:r>
            <a:r>
              <a:rPr lang="en-US" sz="1200">
                <a:solidFill>
                  <a:srgbClr val="808080"/>
                </a:solidFill>
                <a:latin typeface="Tahoma"/>
              </a:rPr>
              <a:t>: Clarion Associates, 2011</a:t>
            </a:r>
            <a:endParaRPr/>
          </a:p>
        </p:txBody>
      </p:sp>
      <p:sp>
        <p:nvSpPr>
          <p:cNvPr id="689" name="CustomShape 52"/>
          <p:cNvSpPr/>
          <p:nvPr/>
        </p:nvSpPr>
        <p:spPr>
          <a:xfrm>
            <a:off x="457200" y="152280"/>
            <a:ext cx="8229240" cy="1066320"/>
          </a:xfrm>
          <a:prstGeom prst="rect">
            <a:avLst/>
          </a:prstGeom>
          <a:noFill/>
          <a:ln w="6480">
            <a:noFill/>
          </a:ln>
        </p:spPr>
        <p:txBody>
          <a:bodyPr lIns="90000" rIns="90000" tIns="45000" bIns="45000" anchor="b"/>
          <a:p>
            <a:pPr algn="ctr">
              <a:lnSpc>
                <a:spcPct val="100000"/>
              </a:lnSpc>
            </a:pPr>
            <a:r>
              <a:rPr lang="en-US" sz="4200">
                <a:solidFill>
                  <a:srgbClr val="a90000"/>
                </a:solidFill>
                <a:latin typeface="Calibri"/>
              </a:rPr>
              <a:t>Addressing wildfire at all scales</a:t>
            </a:r>
            <a:endParaRPr/>
          </a:p>
        </p:txBody>
      </p:sp>
      <p:sp>
        <p:nvSpPr>
          <p:cNvPr id="690" name="CustomShape 53"/>
          <p:cNvSpPr/>
          <p:nvPr/>
        </p:nvSpPr>
        <p:spPr>
          <a:xfrm>
            <a:off x="1884240" y="4953960"/>
            <a:ext cx="2073240" cy="639000"/>
          </a:xfrm>
          <a:prstGeom prst="rect">
            <a:avLst/>
          </a:prstGeom>
          <a:noFill/>
          <a:ln>
            <a:noFill/>
          </a:ln>
        </p:spPr>
        <p:txBody>
          <a:bodyPr lIns="90000" rIns="90000" tIns="45000" bIns="45000"/>
          <a:p>
            <a:pPr>
              <a:lnSpc>
                <a:spcPct val="100000"/>
              </a:lnSpc>
            </a:pPr>
            <a:r>
              <a:rPr b="1" lang="en-US">
                <a:solidFill>
                  <a:srgbClr val="c00000"/>
                </a:solidFill>
                <a:latin typeface="Arial"/>
              </a:rPr>
              <a:t>Firewise Community Assessment</a:t>
            </a:r>
            <a:endParaRPr/>
          </a:p>
        </p:txBody>
      </p:sp>
      <p:sp>
        <p:nvSpPr>
          <p:cNvPr id="691" name="CustomShape 54"/>
          <p:cNvSpPr/>
          <p:nvPr/>
        </p:nvSpPr>
        <p:spPr>
          <a:xfrm>
            <a:off x="457200" y="4226400"/>
            <a:ext cx="1426680" cy="364680"/>
          </a:xfrm>
          <a:prstGeom prst="rect">
            <a:avLst/>
          </a:prstGeom>
          <a:noFill/>
          <a:ln>
            <a:noFill/>
          </a:ln>
        </p:spPr>
        <p:txBody>
          <a:bodyPr lIns="90000" rIns="90000" tIns="45000" bIns="45000"/>
          <a:p>
            <a:pPr>
              <a:lnSpc>
                <a:spcPct val="100000"/>
              </a:lnSpc>
            </a:pPr>
            <a:r>
              <a:rPr b="1" lang="en-US">
                <a:solidFill>
                  <a:srgbClr val="ff0000"/>
                </a:solidFill>
                <a:latin typeface="Arial"/>
              </a:rPr>
              <a:t>CWPP</a:t>
            </a:r>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92" name="Picture Placeholder 3" descr=""/>
          <p:cNvPicPr/>
          <p:nvPr/>
        </p:nvPicPr>
        <p:blipFill>
          <a:blip r:embed="rId1"/>
          <a:srcRect l="-43" t="0" r="-43" b="0"/>
          <a:stretch>
            <a:fillRect/>
          </a:stretch>
        </p:blipFill>
        <p:spPr>
          <a:xfrm>
            <a:off x="4673520" y="3657600"/>
            <a:ext cx="3860280" cy="2895120"/>
          </a:xfrm>
          <a:prstGeom prst="rect">
            <a:avLst/>
          </a:prstGeom>
          <a:ln w="9360">
            <a:noFill/>
          </a:ln>
        </p:spPr>
      </p:pic>
      <p:pic>
        <p:nvPicPr>
          <p:cNvPr id="693" name="Content Placeholder 5" descr=""/>
          <p:cNvPicPr/>
          <p:nvPr/>
        </p:nvPicPr>
        <p:blipFill>
          <a:blip r:embed="rId2"/>
          <a:stretch>
            <a:fillRect/>
          </a:stretch>
        </p:blipFill>
        <p:spPr>
          <a:xfrm>
            <a:off x="584280" y="3677400"/>
            <a:ext cx="3834720" cy="2875320"/>
          </a:xfrm>
          <a:prstGeom prst="rect">
            <a:avLst/>
          </a:prstGeom>
          <a:ln>
            <a:noFill/>
          </a:ln>
        </p:spPr>
      </p:pic>
      <p:sp>
        <p:nvSpPr>
          <p:cNvPr id="694" name="CustomShape 1"/>
          <p:cNvSpPr/>
          <p:nvPr/>
        </p:nvSpPr>
        <p:spPr>
          <a:xfrm rot="10499400">
            <a:off x="757440" y="5358600"/>
            <a:ext cx="3334680" cy="612360"/>
          </a:xfrm>
          <a:prstGeom prst="arc">
            <a:avLst>
              <a:gd name="adj1" fmla="val 4215059"/>
              <a:gd name="adj2" fmla="val 21416400"/>
            </a:avLst>
          </a:prstGeom>
          <a:noFill/>
          <a:ln w="76320">
            <a:solidFill>
              <a:srgbClr val="ff0000"/>
            </a:solidFill>
            <a:round/>
          </a:ln>
        </p:spPr>
      </p:sp>
      <p:sp>
        <p:nvSpPr>
          <p:cNvPr id="695" name="CustomShape 2"/>
          <p:cNvSpPr/>
          <p:nvPr/>
        </p:nvSpPr>
        <p:spPr>
          <a:xfrm>
            <a:off x="1571760" y="5657760"/>
            <a:ext cx="1450800" cy="360"/>
          </a:xfrm>
          <a:prstGeom prst="straightConnector1">
            <a:avLst/>
          </a:prstGeom>
          <a:noFill/>
          <a:ln w="28440">
            <a:solidFill>
              <a:srgbClr val="ff0000"/>
            </a:solidFill>
            <a:round/>
            <a:tailEnd len="med" type="arrow" w="med"/>
          </a:ln>
        </p:spPr>
      </p:sp>
      <p:sp>
        <p:nvSpPr>
          <p:cNvPr id="696" name="CustomShape 3"/>
          <p:cNvSpPr/>
          <p:nvPr/>
        </p:nvSpPr>
        <p:spPr>
          <a:xfrm>
            <a:off x="2946600" y="5441760"/>
            <a:ext cx="990360" cy="455400"/>
          </a:xfrm>
          <a:prstGeom prst="rect">
            <a:avLst/>
          </a:prstGeom>
          <a:noFill/>
          <a:ln w="9360">
            <a:noFill/>
          </a:ln>
        </p:spPr>
        <p:txBody>
          <a:bodyPr lIns="90000" rIns="90000" tIns="45000" bIns="45000"/>
          <a:p>
            <a:pPr>
              <a:lnSpc>
                <a:spcPct val="100000"/>
              </a:lnSpc>
            </a:pPr>
            <a:r>
              <a:rPr b="1" lang="en-US" sz="2400">
                <a:solidFill>
                  <a:srgbClr val="ffff00"/>
                </a:solidFill>
                <a:latin typeface="Tahoma"/>
              </a:rPr>
              <a:t>&gt;30m</a:t>
            </a:r>
            <a:endParaRPr/>
          </a:p>
        </p:txBody>
      </p:sp>
      <p:sp>
        <p:nvSpPr>
          <p:cNvPr id="697" name="CustomShape 4"/>
          <p:cNvSpPr/>
          <p:nvPr/>
        </p:nvSpPr>
        <p:spPr>
          <a:xfrm rot="10499400">
            <a:off x="4705560" y="3716640"/>
            <a:ext cx="1409040" cy="1373400"/>
          </a:xfrm>
          <a:prstGeom prst="arc">
            <a:avLst>
              <a:gd name="adj1" fmla="val 21422758"/>
              <a:gd name="adj2" fmla="val 21416400"/>
            </a:avLst>
          </a:prstGeom>
          <a:noFill/>
          <a:ln w="76320">
            <a:solidFill>
              <a:srgbClr val="ff0000"/>
            </a:solidFill>
            <a:round/>
          </a:ln>
        </p:spPr>
      </p:sp>
      <p:pic>
        <p:nvPicPr>
          <p:cNvPr id="698" name="Picture 9" descr=""/>
          <p:cNvPicPr/>
          <p:nvPr/>
        </p:nvPicPr>
        <p:blipFill>
          <a:blip r:embed="rId3"/>
          <a:stretch>
            <a:fillRect/>
          </a:stretch>
        </p:blipFill>
        <p:spPr>
          <a:xfrm>
            <a:off x="3962520" y="5754240"/>
            <a:ext cx="1056960" cy="646200"/>
          </a:xfrm>
          <a:prstGeom prst="rect">
            <a:avLst/>
          </a:prstGeom>
          <a:ln w="9360">
            <a:noFill/>
          </a:ln>
        </p:spPr>
      </p:pic>
      <p:pic>
        <p:nvPicPr>
          <p:cNvPr id="699" name="Picture 2" descr=""/>
          <p:cNvPicPr/>
          <p:nvPr/>
        </p:nvPicPr>
        <p:blipFill>
          <a:blip r:embed="rId4"/>
          <a:stretch>
            <a:fillRect/>
          </a:stretch>
        </p:blipFill>
        <p:spPr>
          <a:xfrm>
            <a:off x="2891520" y="76320"/>
            <a:ext cx="3204360" cy="3436200"/>
          </a:xfrm>
          <a:prstGeom prst="rect">
            <a:avLst/>
          </a:prstGeom>
          <a:ln>
            <a:noFill/>
          </a:ln>
        </p:spPr>
      </p:pic>
      <p:sp>
        <p:nvSpPr>
          <p:cNvPr id="700" name="CustomShape 5"/>
          <p:cNvSpPr/>
          <p:nvPr/>
        </p:nvSpPr>
        <p:spPr>
          <a:xfrm rot="10499400">
            <a:off x="2998800" y="451440"/>
            <a:ext cx="3052800" cy="2887560"/>
          </a:xfrm>
          <a:prstGeom prst="arc">
            <a:avLst>
              <a:gd name="adj1" fmla="val 21422758"/>
              <a:gd name="adj2" fmla="val 21416400"/>
            </a:avLst>
          </a:prstGeom>
          <a:noFill/>
          <a:ln w="76320">
            <a:solidFill>
              <a:srgbClr val="ff0000"/>
            </a:solidFill>
            <a:round/>
          </a:ln>
        </p:spPr>
      </p:sp>
      <p:sp>
        <p:nvSpPr>
          <p:cNvPr id="701" name="CustomShape 6"/>
          <p:cNvSpPr/>
          <p:nvPr/>
        </p:nvSpPr>
        <p:spPr>
          <a:xfrm>
            <a:off x="2895480" y="76320"/>
            <a:ext cx="3352320" cy="456120"/>
          </a:xfrm>
          <a:prstGeom prst="rect">
            <a:avLst/>
          </a:prstGeom>
          <a:noFill/>
          <a:ln>
            <a:noFill/>
          </a:ln>
        </p:spPr>
        <p:txBody>
          <a:bodyPr lIns="90000" rIns="90000" tIns="45000" bIns="45000"/>
          <a:p>
            <a:pPr algn="ctr">
              <a:lnSpc>
                <a:spcPct val="100000"/>
              </a:lnSpc>
            </a:pPr>
            <a:r>
              <a:rPr b="1" lang="en-US" sz="2400">
                <a:solidFill>
                  <a:srgbClr val="000000"/>
                </a:solidFill>
                <a:latin typeface="Calibri"/>
              </a:rPr>
              <a:t>CWPP</a:t>
            </a:r>
            <a:endParaRPr/>
          </a:p>
        </p:txBody>
      </p:sp>
      <p:sp>
        <p:nvSpPr>
          <p:cNvPr id="702" name="CustomShape 7"/>
          <p:cNvSpPr/>
          <p:nvPr/>
        </p:nvSpPr>
        <p:spPr>
          <a:xfrm>
            <a:off x="6172200" y="4258080"/>
            <a:ext cx="1852200" cy="1005120"/>
          </a:xfrm>
          <a:prstGeom prst="rect">
            <a:avLst/>
          </a:prstGeom>
          <a:noFill/>
          <a:ln>
            <a:noFill/>
          </a:ln>
        </p:spPr>
        <p:txBody>
          <a:bodyPr lIns="90000" rIns="90000" tIns="45000" bIns="45000"/>
          <a:p>
            <a:pPr algn="ctr">
              <a:lnSpc>
                <a:spcPct val="100000"/>
              </a:lnSpc>
            </a:pPr>
            <a:r>
              <a:rPr b="1" lang="en-US" sz="2000">
                <a:solidFill>
                  <a:srgbClr val="000000"/>
                </a:solidFill>
                <a:latin typeface="Calibri"/>
              </a:rPr>
              <a:t>FIREWISE COMMUNITY ASSESSMENT</a:t>
            </a:r>
            <a:endParaRPr/>
          </a:p>
        </p:txBody>
      </p:sp>
      <p:sp>
        <p:nvSpPr>
          <p:cNvPr id="703" name="CustomShape 8"/>
          <p:cNvSpPr/>
          <p:nvPr/>
        </p:nvSpPr>
        <p:spPr>
          <a:xfrm>
            <a:off x="1364760" y="4967640"/>
            <a:ext cx="2278800" cy="821880"/>
          </a:xfrm>
          <a:prstGeom prst="rect">
            <a:avLst/>
          </a:prstGeom>
          <a:noFill/>
          <a:ln>
            <a:noFill/>
          </a:ln>
        </p:spPr>
        <p:txBody>
          <a:bodyPr lIns="90000" rIns="90000" tIns="45000" bIns="45000"/>
          <a:p>
            <a:pPr algn="ctr">
              <a:lnSpc>
                <a:spcPct val="100000"/>
              </a:lnSpc>
            </a:pPr>
            <a:r>
              <a:rPr b="1" lang="en-US" sz="2400">
                <a:solidFill>
                  <a:srgbClr val="000000"/>
                </a:solidFill>
                <a:latin typeface="Calibri"/>
              </a:rPr>
              <a:t>HOME IGNITION ZONE ASSESSMENT</a:t>
            </a:r>
            <a:endParaRPr/>
          </a:p>
        </p:txBody>
      </p:sp>
      <p:sp>
        <p:nvSpPr>
          <p:cNvPr id="704" name="CustomShape 9"/>
          <p:cNvSpPr/>
          <p:nvPr/>
        </p:nvSpPr>
        <p:spPr>
          <a:xfrm>
            <a:off x="464040" y="323640"/>
            <a:ext cx="2237760" cy="1919160"/>
          </a:xfrm>
          <a:prstGeom prst="rect">
            <a:avLst/>
          </a:prstGeom>
          <a:noFill/>
          <a:ln>
            <a:noFill/>
          </a:ln>
        </p:spPr>
        <p:txBody>
          <a:bodyPr lIns="90000" rIns="90000" tIns="45000" bIns="45000"/>
          <a:p>
            <a:pPr>
              <a:lnSpc>
                <a:spcPct val="100000"/>
              </a:lnSpc>
            </a:pPr>
            <a:r>
              <a:rPr lang="en-US" sz="2400">
                <a:solidFill>
                  <a:srgbClr val="000000"/>
                </a:solidFill>
                <a:latin typeface="Tahoma"/>
              </a:rPr>
              <a:t>Three Different Assessment Tools</a:t>
            </a:r>
            <a:endParaRPr/>
          </a:p>
          <a:p>
            <a:pPr>
              <a:lnSpc>
                <a:spcPct val="100000"/>
              </a:lnSpc>
            </a:pPr>
            <a:endParaRPr/>
          </a:p>
          <a:p>
            <a:pPr>
              <a:lnSpc>
                <a:spcPct val="100000"/>
              </a:lnSpc>
            </a:pPr>
            <a:r>
              <a:rPr lang="en-US" sz="2400">
                <a:solidFill>
                  <a:srgbClr val="000000"/>
                </a:solidFill>
                <a:latin typeface="Tahoma"/>
              </a:rPr>
              <a:t>Three Pieces of the Fire Prevention Puzzle</a:t>
            </a:r>
            <a:endParaRPr/>
          </a:p>
        </p:txBody>
      </p:sp>
      <p:pic>
        <p:nvPicPr>
          <p:cNvPr id="705" name="Picture 2" descr=""/>
          <p:cNvPicPr/>
          <p:nvPr/>
        </p:nvPicPr>
        <p:blipFill>
          <a:blip r:embed="rId5"/>
          <a:stretch>
            <a:fillRect/>
          </a:stretch>
        </p:blipFill>
        <p:spPr>
          <a:xfrm>
            <a:off x="6670080" y="1287720"/>
            <a:ext cx="1559520" cy="182556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6" name="TextShape 1"/>
          <p:cNvSpPr txBox="1"/>
          <p:nvPr/>
        </p:nvSpPr>
        <p:spPr>
          <a:xfrm>
            <a:off x="291960" y="368280"/>
            <a:ext cx="8172000" cy="1055160"/>
          </a:xfrm>
          <a:prstGeom prst="rect">
            <a:avLst/>
          </a:prstGeom>
        </p:spPr>
        <p:txBody>
          <a:bodyPr/>
          <a:p>
            <a:pPr>
              <a:lnSpc>
                <a:spcPct val="85000"/>
              </a:lnSpc>
            </a:pPr>
            <a:r>
              <a:rPr lang="en-US" sz="3200">
                <a:solidFill>
                  <a:srgbClr val="866a32"/>
                </a:solidFill>
                <a:latin typeface="Impact"/>
              </a:rPr>
              <a:t>ASSESSMENTS  ARE  A  FIRE  MITIGATION TOOL</a:t>
            </a:r>
            <a:endParaRPr/>
          </a:p>
        </p:txBody>
      </p:sp>
      <p:sp>
        <p:nvSpPr>
          <p:cNvPr id="707" name="TextShape 2"/>
          <p:cNvSpPr txBox="1"/>
          <p:nvPr/>
        </p:nvSpPr>
        <p:spPr>
          <a:xfrm>
            <a:off x="299880" y="1276200"/>
            <a:ext cx="3847680" cy="4606560"/>
          </a:xfrm>
          <a:prstGeom prst="rect">
            <a:avLst/>
          </a:prstGeom>
        </p:spPr>
        <p:txBody>
          <a:bodyPr/>
          <a:p>
            <a:pPr>
              <a:lnSpc>
                <a:spcPct val="100000"/>
              </a:lnSpc>
            </a:pPr>
            <a:endParaRPr/>
          </a:p>
          <a:p>
            <a:pPr>
              <a:lnSpc>
                <a:spcPct val="100000"/>
              </a:lnSpc>
              <a:buFont typeface="StarSymbol"/>
              <a:buChar char=""/>
            </a:pPr>
            <a:r>
              <a:rPr lang="en-US" sz="2000">
                <a:solidFill>
                  <a:srgbClr val="000000"/>
                </a:solidFill>
                <a:latin typeface="Tahoma"/>
              </a:rPr>
              <a:t>The Key Elements of Assessments:</a:t>
            </a:r>
            <a:endParaRPr/>
          </a:p>
          <a:p>
            <a:pPr>
              <a:lnSpc>
                <a:spcPct val="100000"/>
              </a:lnSpc>
            </a:pPr>
            <a:endParaRPr/>
          </a:p>
          <a:p>
            <a:pPr>
              <a:lnSpc>
                <a:spcPct val="100000"/>
              </a:lnSpc>
              <a:buFont typeface="StarSymbol"/>
              <a:buChar char=""/>
            </a:pPr>
            <a:r>
              <a:rPr lang="en-US" sz="2000">
                <a:solidFill>
                  <a:srgbClr val="000000"/>
                </a:solidFill>
                <a:latin typeface="Tahoma"/>
              </a:rPr>
              <a:t>Gathering Data</a:t>
            </a:r>
            <a:endParaRPr/>
          </a:p>
          <a:p>
            <a:pPr>
              <a:lnSpc>
                <a:spcPct val="100000"/>
              </a:lnSpc>
            </a:pPr>
            <a:endParaRPr/>
          </a:p>
          <a:p>
            <a:pPr>
              <a:lnSpc>
                <a:spcPct val="100000"/>
              </a:lnSpc>
              <a:buFont typeface="StarSymbol"/>
              <a:buChar char=""/>
            </a:pPr>
            <a:r>
              <a:rPr lang="en-US" sz="2000">
                <a:solidFill>
                  <a:srgbClr val="000000"/>
                </a:solidFill>
                <a:latin typeface="Tahoma"/>
              </a:rPr>
              <a:t>Evaluating the Information Gathered</a:t>
            </a:r>
            <a:endParaRPr/>
          </a:p>
          <a:p>
            <a:pPr>
              <a:lnSpc>
                <a:spcPct val="100000"/>
              </a:lnSpc>
            </a:pPr>
            <a:endParaRPr/>
          </a:p>
        </p:txBody>
      </p:sp>
      <p:pic>
        <p:nvPicPr>
          <p:cNvPr id="708" name="Picture 4" descr=""/>
          <p:cNvPicPr/>
          <p:nvPr/>
        </p:nvPicPr>
        <p:blipFill>
          <a:blip r:embed="rId1"/>
          <a:stretch>
            <a:fillRect/>
          </a:stretch>
        </p:blipFill>
        <p:spPr>
          <a:xfrm>
            <a:off x="4372920" y="2191680"/>
            <a:ext cx="3702960" cy="2775960"/>
          </a:xfrm>
          <a:prstGeom prst="rect">
            <a:avLst/>
          </a:prstGeom>
          <a:ln w="9360">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9" name="TextShape 1"/>
          <p:cNvSpPr txBox="1"/>
          <p:nvPr/>
        </p:nvSpPr>
        <p:spPr>
          <a:xfrm>
            <a:off x="254160" y="1265400"/>
            <a:ext cx="7848360" cy="4606560"/>
          </a:xfrm>
          <a:prstGeom prst="rect">
            <a:avLst/>
          </a:prstGeom>
        </p:spPr>
        <p:txBody>
          <a:bodyPr/>
          <a:p>
            <a:pPr>
              <a:lnSpc>
                <a:spcPct val="100000"/>
              </a:lnSpc>
            </a:pPr>
            <a:endParaRPr/>
          </a:p>
          <a:p>
            <a:pPr>
              <a:lnSpc>
                <a:spcPct val="100000"/>
              </a:lnSpc>
              <a:buFont typeface="StarSymbol"/>
              <a:buChar char=""/>
            </a:pPr>
            <a:r>
              <a:rPr lang="en-US" sz="2400">
                <a:solidFill>
                  <a:srgbClr val="000000"/>
                </a:solidFill>
                <a:latin typeface="Tahoma"/>
              </a:rPr>
              <a:t>This suggests we play a role in protecting our homes</a:t>
            </a:r>
            <a:endParaRPr/>
          </a:p>
          <a:p>
            <a:pPr>
              <a:lnSpc>
                <a:spcPct val="100000"/>
              </a:lnSpc>
              <a:buFont typeface="StarSymbol"/>
              <a:buChar char=""/>
            </a:pPr>
            <a:r>
              <a:rPr lang="en-US" sz="2400">
                <a:solidFill>
                  <a:srgbClr val="000000"/>
                </a:solidFill>
                <a:latin typeface="Tahoma"/>
              </a:rPr>
              <a:t>We can modify our ‘home ignition zones’</a:t>
            </a:r>
            <a:endParaRPr/>
          </a:p>
        </p:txBody>
      </p:sp>
      <p:sp>
        <p:nvSpPr>
          <p:cNvPr id="710" name="TextShape 2"/>
          <p:cNvSpPr txBox="1"/>
          <p:nvPr/>
        </p:nvSpPr>
        <p:spPr>
          <a:xfrm>
            <a:off x="291960" y="368280"/>
            <a:ext cx="8172000" cy="1055160"/>
          </a:xfrm>
          <a:prstGeom prst="rect">
            <a:avLst/>
          </a:prstGeom>
        </p:spPr>
        <p:txBody>
          <a:bodyPr/>
          <a:p>
            <a:pPr>
              <a:lnSpc>
                <a:spcPct val="100000"/>
              </a:lnSpc>
            </a:pPr>
            <a:r>
              <a:rPr lang="en-US" sz="3200">
                <a:solidFill>
                  <a:srgbClr val="866a32"/>
                </a:solidFill>
                <a:latin typeface="Impact"/>
              </a:rPr>
              <a:t>THE HOME IGNITION ZONE</a:t>
            </a:r>
            <a:r>
              <a:rPr lang="en-US" sz="3200">
                <a:solidFill>
                  <a:srgbClr val="866a32"/>
                </a:solidFill>
                <a:latin typeface="Impact"/>
              </a:rPr>
              <a:t>
</a:t>
            </a:r>
            <a:r>
              <a:rPr lang="en-US" sz="3200">
                <a:solidFill>
                  <a:srgbClr val="866a32"/>
                </a:solidFill>
                <a:latin typeface="Impact"/>
              </a:rPr>
              <a:t>The First Piece of The Fire Prevention Puzzle</a:t>
            </a:r>
            <a:endParaRPr/>
          </a:p>
        </p:txBody>
      </p:sp>
      <p:pic>
        <p:nvPicPr>
          <p:cNvPr id="711" name="Picture 5" descr=""/>
          <p:cNvPicPr/>
          <p:nvPr/>
        </p:nvPicPr>
        <p:blipFill>
          <a:blip r:embed="rId1"/>
          <a:stretch>
            <a:fillRect/>
          </a:stretch>
        </p:blipFill>
        <p:spPr>
          <a:xfrm>
            <a:off x="1676520" y="3232080"/>
            <a:ext cx="5790960" cy="3300120"/>
          </a:xfrm>
          <a:prstGeom prst="rect">
            <a:avLst/>
          </a:prstGeom>
          <a:ln w="9360">
            <a:noFill/>
          </a:ln>
        </p:spPr>
      </p:pic>
      <p:pic>
        <p:nvPicPr>
          <p:cNvPr id="712" name="Picture 2" descr=""/>
          <p:cNvPicPr/>
          <p:nvPr/>
        </p:nvPicPr>
        <p:blipFill>
          <a:blip r:embed="rId2"/>
          <a:stretch>
            <a:fillRect/>
          </a:stretch>
        </p:blipFill>
        <p:spPr>
          <a:xfrm>
            <a:off x="7639200" y="832680"/>
            <a:ext cx="1504440" cy="150444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13" name="TextShape 1"/>
          <p:cNvSpPr txBox="1"/>
          <p:nvPr/>
        </p:nvSpPr>
        <p:spPr>
          <a:xfrm>
            <a:off x="291960" y="368280"/>
            <a:ext cx="8172000" cy="1055160"/>
          </a:xfrm>
          <a:prstGeom prst="rect">
            <a:avLst/>
          </a:prstGeom>
        </p:spPr>
        <p:txBody>
          <a:bodyPr/>
          <a:p>
            <a:pPr>
              <a:lnSpc>
                <a:spcPct val="85000"/>
              </a:lnSpc>
            </a:pPr>
            <a:r>
              <a:rPr lang="en-US" sz="4000">
                <a:solidFill>
                  <a:srgbClr val="866a32"/>
                </a:solidFill>
                <a:latin typeface="Impact"/>
              </a:rPr>
              <a:t>THE HOME IGNITION ZONE</a:t>
            </a:r>
            <a:endParaRPr/>
          </a:p>
        </p:txBody>
      </p:sp>
      <p:sp>
        <p:nvSpPr>
          <p:cNvPr id="714" name="TextShape 2"/>
          <p:cNvSpPr txBox="1"/>
          <p:nvPr/>
        </p:nvSpPr>
        <p:spPr>
          <a:xfrm>
            <a:off x="299880" y="1276200"/>
            <a:ext cx="7848360" cy="3400200"/>
          </a:xfrm>
          <a:prstGeom prst="rect">
            <a:avLst/>
          </a:prstGeom>
        </p:spPr>
        <p:txBody>
          <a:bodyPr/>
          <a:p>
            <a:pPr>
              <a:lnSpc>
                <a:spcPct val="100000"/>
              </a:lnSpc>
              <a:buFont typeface="StarSymbol"/>
              <a:buChar char=""/>
            </a:pPr>
            <a:r>
              <a:rPr lang="en-US" sz="2400">
                <a:solidFill>
                  <a:srgbClr val="000000"/>
                </a:solidFill>
                <a:latin typeface="Tahoma"/>
              </a:rPr>
              <a:t>A house burns because of its interrelationship with everything in its immediate surroundings (150-200 feet)</a:t>
            </a:r>
            <a:endParaRPr/>
          </a:p>
          <a:p>
            <a:pPr>
              <a:lnSpc>
                <a:spcPct val="100000"/>
              </a:lnSpc>
              <a:buFont typeface="StarSymbol"/>
              <a:buChar char=""/>
            </a:pPr>
            <a:r>
              <a:rPr lang="en-US" sz="2400">
                <a:solidFill>
                  <a:srgbClr val="000000"/>
                </a:solidFill>
                <a:latin typeface="Tahoma"/>
              </a:rPr>
              <a:t>What happens within this zone is critical to structure survival</a:t>
            </a:r>
            <a:endParaRPr/>
          </a:p>
          <a:p>
            <a:pPr>
              <a:lnSpc>
                <a:spcPct val="100000"/>
              </a:lnSpc>
              <a:buFont typeface="StarSymbol"/>
              <a:buChar char=""/>
            </a:pPr>
            <a:r>
              <a:rPr lang="en-US" sz="2400">
                <a:solidFill>
                  <a:srgbClr val="000000"/>
                </a:solidFill>
                <a:latin typeface="Tahoma"/>
              </a:rPr>
              <a:t>A wildfire’s potential relationship with a house can be interrupted here</a:t>
            </a:r>
            <a:endParaRPr/>
          </a:p>
        </p:txBody>
      </p:sp>
      <p:pic>
        <p:nvPicPr>
          <p:cNvPr id="715" name="Picture 5" descr=""/>
          <p:cNvPicPr/>
          <p:nvPr/>
        </p:nvPicPr>
        <p:blipFill>
          <a:blip r:embed="rId1"/>
          <a:stretch>
            <a:fillRect/>
          </a:stretch>
        </p:blipFill>
        <p:spPr>
          <a:xfrm>
            <a:off x="3084480" y="4000680"/>
            <a:ext cx="4038120" cy="2688840"/>
          </a:xfrm>
          <a:prstGeom prst="rect">
            <a:avLst/>
          </a:prstGeom>
          <a:ln w="9360">
            <a:noFill/>
          </a:ln>
        </p:spPr>
      </p:pic>
    </p:spTree>
  </p:cSld>
  <p:timing>
    <p:tnLst>
      <p:par>
        <p:cTn id="17" dur="indefinite" restart="never" nodeType="tmRoot">
          <p:childTnLst>
            <p:seq>
              <p:cTn id="18" dur="indefinite" nodeType="mainSeq">
                <p:childTnLst>
                  <p:par>
                    <p:cTn id="19" fill="hold">
                      <p:stCondLst>
                        <p:cond delay="indefinite"/>
                      </p:stCondLst>
                      <p:childTnLst>
                        <p:par>
                          <p:cTn id="20" fill="hold">
                            <p:stCondLst>
                              <p:cond delay="0"/>
                            </p:stCondLst>
                            <p:childTnLst>
                              <p:par>
                                <p:cTn id="21" nodeType="clickEffect" fill="hold" presetClass="entr" presetID="2" presetSubtype="4">
                                  <p:stCondLst>
                                    <p:cond delay="0"/>
                                  </p:stCondLst>
                                  <p:childTnLst>
                                    <p:set>
                                      <p:cBhvr>
                                        <p:cTn id="22" dur="1" fill="hold">
                                          <p:stCondLst>
                                            <p:cond delay="0"/>
                                          </p:stCondLst>
                                        </p:cTn>
                                        <p:tgtEl>
                                          <p:spTgt spid="714">
                                            <p:txEl>
                                              <p:pRg st="0" end="108"/>
                                            </p:txEl>
                                          </p:spTgt>
                                        </p:tgtEl>
                                        <p:attrNameLst>
                                          <p:attrName>style.visibility</p:attrName>
                                        </p:attrNameLst>
                                      </p:cBhvr>
                                      <p:to>
                                        <p:strVal val="visible"/>
                                      </p:to>
                                    </p:set>
                                    <p:anim calcmode="lin" valueType="num">
                                      <p:cBhvr additive="repl">
                                        <p:cTn id="23" dur="500" fill="hold"/>
                                        <p:tgtEl>
                                          <p:spTgt spid="714">
                                            <p:txEl>
                                              <p:pRg st="0" end="108"/>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714">
                                            <p:txEl>
                                              <p:pRg st="0" end="10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2" presetSubtype="4">
                                  <p:stCondLst>
                                    <p:cond delay="0"/>
                                  </p:stCondLst>
                                  <p:childTnLst>
                                    <p:set>
                                      <p:cBhvr>
                                        <p:cTn id="28" dur="1" fill="hold">
                                          <p:stCondLst>
                                            <p:cond delay="0"/>
                                          </p:stCondLst>
                                        </p:cTn>
                                        <p:tgtEl>
                                          <p:spTgt spid="714">
                                            <p:txEl>
                                              <p:pRg st="108" end="172"/>
                                            </p:txEl>
                                          </p:spTgt>
                                        </p:tgtEl>
                                        <p:attrNameLst>
                                          <p:attrName>style.visibility</p:attrName>
                                        </p:attrNameLst>
                                      </p:cBhvr>
                                      <p:to>
                                        <p:strVal val="visible"/>
                                      </p:to>
                                    </p:set>
                                    <p:anim calcmode="lin" valueType="num">
                                      <p:cBhvr additive="repl">
                                        <p:cTn id="29" dur="500" fill="hold"/>
                                        <p:tgtEl>
                                          <p:spTgt spid="714">
                                            <p:txEl>
                                              <p:pRg st="108" end="17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14">
                                            <p:txEl>
                                              <p:pRg st="108" end="17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2" presetSubtype="4">
                                  <p:stCondLst>
                                    <p:cond delay="0"/>
                                  </p:stCondLst>
                                  <p:childTnLst>
                                    <p:set>
                                      <p:cBhvr>
                                        <p:cTn id="34" dur="1" fill="hold">
                                          <p:stCondLst>
                                            <p:cond delay="0"/>
                                          </p:stCondLst>
                                        </p:cTn>
                                        <p:tgtEl>
                                          <p:spTgt spid="714">
                                            <p:txEl>
                                              <p:pRg st="172" end="245"/>
                                            </p:txEl>
                                          </p:spTgt>
                                        </p:tgtEl>
                                        <p:attrNameLst>
                                          <p:attrName>style.visibility</p:attrName>
                                        </p:attrNameLst>
                                      </p:cBhvr>
                                      <p:to>
                                        <p:strVal val="visible"/>
                                      </p:to>
                                    </p:set>
                                    <p:anim calcmode="lin" valueType="num">
                                      <p:cBhvr additive="repl">
                                        <p:cTn id="35" dur="500" fill="hold"/>
                                        <p:tgtEl>
                                          <p:spTgt spid="714">
                                            <p:txEl>
                                              <p:pRg st="172" end="245"/>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14">
                                            <p:txEl>
                                              <p:pRg st="172" end="24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