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Slides/notesSlide18.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_rels/notesSlide25.xml.rels" ContentType="application/vnd.openxmlformats-package.relationships+xml"/>
  <Override PartName="/ppt/notesSlides/_rels/notesSlide23.xml.rels" ContentType="application/vnd.openxmlformats-package.relationships+xml"/>
  <Override PartName="/ppt/notesSlides/_rels/notesSlide22.xml.rels" ContentType="application/vnd.openxmlformats-package.relationships+xml"/>
  <Override PartName="/ppt/notesSlides/_rels/notesSlide20.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5.xml.rels" ContentType="application/vnd.openxmlformats-package.relationships+xml"/>
  <Override PartName="/ppt/notesSlides/_rels/notesSlide13.xml.rels" ContentType="application/vnd.openxmlformats-package.relationships+xml"/>
  <Override PartName="/ppt/notesSlides/_rels/notesSlide21.xml.rels" ContentType="application/vnd.openxmlformats-package.relationships+xml"/>
  <Override PartName="/ppt/notesSlides/_rels/notesSlide12.xml.rels" ContentType="application/vnd.openxmlformats-package.relationships+xml"/>
  <Override PartName="/ppt/notesSlides/_rels/notesSlide19.xml.rels" ContentType="application/vnd.openxmlformats-package.relationships+xml"/>
  <Override PartName="/ppt/notesSlides/_rels/notesSlide14.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9.xml.rels" ContentType="application/vnd.openxmlformats-package.relationships+xml"/>
  <Override PartName="/ppt/notesSlides/_rels/notesSlide24.xml.rels" ContentType="application/vnd.openxmlformats-package.relationships+xml"/>
  <Override PartName="/ppt/notesSlides/_rels/notesSlide18.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2.xml.rels" ContentType="application/vnd.openxmlformats-package.relationships+xml"/>
  <Override PartName="/ppt/notesSlides/_rels/notesSlide1.xml.rels" ContentType="application/vnd.openxmlformats-package.relationships+xml"/>
  <Override PartName="/ppt/notesSlides/_rels/notesSlide8.xml.rels" ContentType="application/vnd.openxmlformats-package.relationships+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slides/_rels/slide24.xml.rels" ContentType="application/vnd.openxmlformats-package.relationships+xml"/>
  <Override PartName="/ppt/slides/_rels/slide23.xml.rels" ContentType="application/vnd.openxmlformats-package.relationships+xml"/>
  <Override PartName="/ppt/slides/_rels/slide21.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4.xml.rels" ContentType="application/vnd.openxmlformats-package.relationships+xml"/>
  <Override PartName="/ppt/slides/_rels/slide25.xml.rels" ContentType="application/vnd.openxmlformats-package.relationships+xml"/>
  <Override PartName="/ppt/slides/_rels/slide13.xml.rels" ContentType="application/vnd.openxmlformats-package.relationships+xml"/>
  <Override PartName="/ppt/slides/_rels/slide20.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6.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10.xml.rels" ContentType="application/vnd.openxmlformats-package.relationships+xml"/>
  <Override PartName="/ppt/slides/_rels/slide5.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2.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84.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67.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9.xml" ContentType="application/vnd.openxmlformats-officedocument.presentationml.slideLayout+xml"/>
  <Override PartName="/ppt/slideLayouts/slideLayout55.xml" ContentType="application/vnd.openxmlformats-officedocument.presentationml.slideLayout+xml"/>
  <Override PartName="/ppt/slideLayouts/slideLayout60.xml" ContentType="application/vnd.openxmlformats-officedocument.presentationml.slideLayout+xml"/>
  <Override PartName="/ppt/slideLayouts/slideLayout51.xml" ContentType="application/vnd.openxmlformats-officedocument.presentationml.slideLayout+xml"/>
  <Override PartName="/ppt/slideLayouts/slideLayout46.xml" ContentType="application/vnd.openxmlformats-officedocument.presentationml.slideLayout+xml"/>
  <Override PartName="/ppt/slideLayouts/slideLayout56.xml" ContentType="application/vnd.openxmlformats-officedocument.presentationml.slideLayout+xml"/>
  <Override PartName="/ppt/slideLayouts/slideLayout43.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slideLayouts/slideLayout82.xml" ContentType="application/vnd.openxmlformats-officedocument.presentationml.slideLayout+xml"/>
  <Override PartName="/ppt/slideLayouts/slideLayout49.xml" ContentType="application/vnd.openxmlformats-officedocument.presentationml.slideLayout+xml"/>
  <Override PartName="/ppt/slideLayouts/slideLayout38.xml" ContentType="application/vnd.openxmlformats-officedocument.presentationml.slideLayout+xml"/>
  <Override PartName="/ppt/slideLayouts/slideLayout48.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63.xml" ContentType="application/vnd.openxmlformats-officedocument.presentationml.slideLayout+xml"/>
  <Override PartName="/ppt/slideLayouts/slideLayout34.xml" ContentType="application/vnd.openxmlformats-officedocument.presentationml.slideLayout+xml"/>
  <Override PartName="/ppt/slideLayouts/slideLayout76.xml" ContentType="application/vnd.openxmlformats-officedocument.presentationml.slideLayout+xml"/>
  <Override PartName="/ppt/slideLayouts/slideLayout33.xml" ContentType="application/vnd.openxmlformats-officedocument.presentationml.slideLayout+xml"/>
  <Override PartName="/ppt/slideLayouts/slideLayout61.xml" ContentType="application/vnd.openxmlformats-officedocument.presentationml.slideLayout+xml"/>
  <Override PartName="/ppt/slideLayouts/slideLayout68.xml" ContentType="application/vnd.openxmlformats-officedocument.presentationml.slideLayout+xml"/>
  <Override PartName="/ppt/slideLayouts/slideLayout47.xml" ContentType="application/vnd.openxmlformats-officedocument.presentationml.slideLayout+xml"/>
  <Override PartName="/ppt/slideLayouts/slideLayout52.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7.xml" ContentType="application/vnd.openxmlformats-officedocument.presentationml.slideLayout+xml"/>
  <Override PartName="/ppt/slideLayouts/slideLayout24.xml" ContentType="application/vnd.openxmlformats-officedocument.presentationml.slideLayout+xml"/>
  <Override PartName="/ppt/slideLayouts/slideLayout27.xml" ContentType="application/vnd.openxmlformats-officedocument.presentationml.slideLayout+xml"/>
  <Override PartName="/ppt/slideLayouts/slideLayout54.xml" ContentType="application/vnd.openxmlformats-officedocument.presentationml.slideLayout+xml"/>
  <Override PartName="/ppt/slideLayouts/slideLayout22.xml" ContentType="application/vnd.openxmlformats-officedocument.presentationml.slideLayout+xml"/>
  <Override PartName="/ppt/slideLayouts/slideLayout42.xml" ContentType="application/vnd.openxmlformats-officedocument.presentationml.slideLayout+xml"/>
  <Override PartName="/ppt/slideLayouts/slideLayout21.xml" ContentType="application/vnd.openxmlformats-officedocument.presentationml.slideLayout+xml"/>
  <Override PartName="/ppt/slideLayouts/slideLayout45.xml" ContentType="application/vnd.openxmlformats-officedocument.presentationml.slideLayout+xml"/>
  <Override PartName="/ppt/slideLayouts/slideLayout23.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79.xml" ContentType="application/vnd.openxmlformats-officedocument.presentationml.slideLayout+xml"/>
  <Override PartName="/ppt/slideLayouts/slideLayout32.xml" ContentType="application/vnd.openxmlformats-officedocument.presentationml.slideLayout+xml"/>
  <Override PartName="/ppt/slideLayouts/slideLayout17.xml" ContentType="application/vnd.openxmlformats-officedocument.presentationml.slideLayout+xml"/>
  <Override PartName="/ppt/slideLayouts/slideLayout30.xml" ContentType="application/vnd.openxmlformats-officedocument.presentationml.slideLayout+xml"/>
  <Override PartName="/ppt/slideLayouts/slideLayout28.xml" ContentType="application/vnd.openxmlformats-officedocument.presentationml.slideLayout+xml"/>
  <Override PartName="/ppt/slideLayouts/slideLayout12.xml" ContentType="application/vnd.openxmlformats-officedocument.presentationml.slideLayout+xml"/>
  <Override PartName="/ppt/slideLayouts/slideLayout50.xml" ContentType="application/vnd.openxmlformats-officedocument.presentationml.slideLayout+xml"/>
  <Override PartName="/ppt/slideLayouts/slideLayout62.xml" ContentType="application/vnd.openxmlformats-officedocument.presentationml.slideLayout+xml"/>
  <Override PartName="/ppt/slideLayouts/slideLayout44.xml" ContentType="application/vnd.openxmlformats-officedocument.presentationml.slideLayout+xml"/>
  <Override PartName="/ppt/slideLayouts/slideLayout9.xml" ContentType="application/vnd.openxmlformats-officedocument.presentationml.slideLayout+xml"/>
  <Override PartName="/ppt/slideLayouts/slideLayout73.xml" ContentType="application/vnd.openxmlformats-officedocument.presentationml.slideLayout+xml"/>
  <Override PartName="/ppt/slideLayouts/slideLayout40.xml" ContentType="application/vnd.openxmlformats-officedocument.presentationml.slideLayout+xml"/>
  <Override PartName="/ppt/slideLayouts/slideLayout29.xml" ContentType="application/vnd.openxmlformats-officedocument.presentationml.slideLayout+xml"/>
  <Override PartName="/ppt/slideLayouts/slideLayout16.xml" ContentType="application/vnd.openxmlformats-officedocument.presentationml.slideLayout+xml"/>
  <Override PartName="/ppt/slideLayouts/slideLayout70.xml" ContentType="application/vnd.openxmlformats-officedocument.presentationml.slideLayout+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53.xml" ContentType="application/vnd.openxmlformats-officedocument.presentationml.slideLayout+xml"/>
  <Override PartName="/ppt/slideLayouts/_rels/slideLayout84.xml.rels" ContentType="application/vnd.openxmlformats-package.relationships+xml"/>
  <Override PartName="/ppt/slideLayouts/_rels/slideLayout82.xml.rels" ContentType="application/vnd.openxmlformats-package.relationships+xml"/>
  <Override PartName="/ppt/slideLayouts/_rels/slideLayout81.xml.rels" ContentType="application/vnd.openxmlformats-package.relationships+xml"/>
  <Override PartName="/ppt/slideLayouts/_rels/slideLayout79.xml.rels" ContentType="application/vnd.openxmlformats-package.relationships+xml"/>
  <Override PartName="/ppt/slideLayouts/_rels/slideLayout78.xml.rels" ContentType="application/vnd.openxmlformats-package.relationships+xml"/>
  <Override PartName="/ppt/slideLayouts/_rels/slideLayout75.xml.rels" ContentType="application/vnd.openxmlformats-package.relationships+xml"/>
  <Override PartName="/ppt/slideLayouts/_rels/slideLayout74.xml.rels" ContentType="application/vnd.openxmlformats-package.relationships+xml"/>
  <Override PartName="/ppt/slideLayouts/_rels/slideLayout73.xml.rels" ContentType="application/vnd.openxmlformats-package.relationships+xml"/>
  <Override PartName="/ppt/slideLayouts/_rels/slideLayout72.xml.rels" ContentType="application/vnd.openxmlformats-package.relationships+xml"/>
  <Override PartName="/ppt/slideLayouts/_rels/slideLayout71.xml.rels" ContentType="application/vnd.openxmlformats-package.relationships+xml"/>
  <Override PartName="/ppt/slideLayouts/_rels/slideLayout68.xml.rels" ContentType="application/vnd.openxmlformats-package.relationships+xml"/>
  <Override PartName="/ppt/slideLayouts/_rels/slideLayout66.xml.rels" ContentType="application/vnd.openxmlformats-package.relationships+xml"/>
  <Override PartName="/ppt/slideLayouts/_rels/slideLayout65.xml.rels" ContentType="application/vnd.openxmlformats-package.relationships+xml"/>
  <Override PartName="/ppt/slideLayouts/_rels/slideLayout63.xml.rels" ContentType="application/vnd.openxmlformats-package.relationships+xml"/>
  <Override PartName="/ppt/slideLayouts/_rels/slideLayout62.xml.rels" ContentType="application/vnd.openxmlformats-package.relationships+xml"/>
  <Override PartName="/ppt/slideLayouts/_rels/slideLayout59.xml.rels" ContentType="application/vnd.openxmlformats-package.relationships+xml"/>
  <Override PartName="/ppt/slideLayouts/_rels/slideLayout67.xml.rels" ContentType="application/vnd.openxmlformats-package.relationships+xml"/>
  <Override PartName="/ppt/slideLayouts/_rels/slideLayout58.xml.rels" ContentType="application/vnd.openxmlformats-package.relationships+xml"/>
  <Override PartName="/ppt/slideLayouts/_rels/slideLayout53.xml.rels" ContentType="application/vnd.openxmlformats-package.relationships+xml"/>
  <Override PartName="/ppt/slideLayouts/_rels/slideLayout51.xml.rels" ContentType="application/vnd.openxmlformats-package.relationships+xml"/>
  <Override PartName="/ppt/slideLayouts/_rels/slideLayout50.xml.rels" ContentType="application/vnd.openxmlformats-package.relationships+xml"/>
  <Override PartName="/ppt/slideLayouts/_rels/slideLayout49.xml.rels" ContentType="application/vnd.openxmlformats-package.relationships+xml"/>
  <Override PartName="/ppt/slideLayouts/_rels/slideLayout69.xml.rels" ContentType="application/vnd.openxmlformats-package.relationships+xml"/>
  <Override PartName="/ppt/slideLayouts/_rels/slideLayout48.xml.rels" ContentType="application/vnd.openxmlformats-package.relationships+xml"/>
  <Override PartName="/ppt/slideLayouts/_rels/slideLayout47.xml.rels" ContentType="application/vnd.openxmlformats-package.relationships+xml"/>
  <Override PartName="/ppt/slideLayouts/_rels/slideLayout46.xml.rels" ContentType="application/vnd.openxmlformats-package.relationships+xml"/>
  <Override PartName="/ppt/slideLayouts/_rels/slideLayout44.xml.rels" ContentType="application/vnd.openxmlformats-package.relationships+xml"/>
  <Override PartName="/ppt/slideLayouts/_rels/slideLayout57.xml.rels" ContentType="application/vnd.openxmlformats-package.relationships+xml"/>
  <Override PartName="/ppt/slideLayouts/_rels/slideLayout45.xml.rels" ContentType="application/vnd.openxmlformats-package.relationships+xml"/>
  <Override PartName="/ppt/slideLayouts/_rels/slideLayout41.xml.rels" ContentType="application/vnd.openxmlformats-package.relationships+xml"/>
  <Override PartName="/ppt/slideLayouts/_rels/slideLayout52.xml.rels" ContentType="application/vnd.openxmlformats-package.relationships+xml"/>
  <Override PartName="/ppt/slideLayouts/_rels/slideLayout37.xml.rels" ContentType="application/vnd.openxmlformats-package.relationships+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76.xml.rels" ContentType="application/vnd.openxmlformats-package.relationships+xml"/>
  <Override PartName="/ppt/slideLayouts/_rels/slideLayout30.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61.xml.rels" ContentType="application/vnd.openxmlformats-package.relationships+xml"/>
  <Override PartName="/ppt/slideLayouts/_rels/slideLayout23.xml.rels" ContentType="application/vnd.openxmlformats-package.relationships+xml"/>
  <Override PartName="/ppt/slideLayouts/_rels/slideLayout40.xml.rels" ContentType="application/vnd.openxmlformats-package.relationships+xml"/>
  <Override PartName="/ppt/slideLayouts/_rels/slideLayout28.xml.rels" ContentType="application/vnd.openxmlformats-package.relationships+xml"/>
  <Override PartName="/ppt/slideLayouts/_rels/slideLayout22.xml.rels" ContentType="application/vnd.openxmlformats-package.relationships+xml"/>
  <Override PartName="/ppt/slideLayouts/_rels/slideLayout80.xml.rels" ContentType="application/vnd.openxmlformats-package.relationships+xml"/>
  <Override PartName="/ppt/slideLayouts/_rels/slideLayout20.xml.rels" ContentType="application/vnd.openxmlformats-package.relationships+xml"/>
  <Override PartName="/ppt/slideLayouts/_rels/slideLayout77.xml.rels" ContentType="application/vnd.openxmlformats-package.relationships+xml"/>
  <Override PartName="/ppt/slideLayouts/_rels/slideLayout39.xml.rels" ContentType="application/vnd.openxmlformats-package.relationships+xml"/>
  <Override PartName="/ppt/slideLayouts/_rels/slideLayout54.xml.rels" ContentType="application/vnd.openxmlformats-package.relationships+xml"/>
  <Override PartName="/ppt/slideLayouts/_rels/slideLayout19.xml.rels" ContentType="application/vnd.openxmlformats-package.relationships+xml"/>
  <Override PartName="/ppt/slideLayouts/_rels/slideLayout31.xml.rels" ContentType="application/vnd.openxmlformats-package.relationships+xml"/>
  <Override PartName="/ppt/slideLayouts/_rels/slideLayout18.xml.rels" ContentType="application/vnd.openxmlformats-package.relationships+xml"/>
  <Override PartName="/ppt/slideLayouts/_rels/slideLayout21.xml.rels" ContentType="application/vnd.openxmlformats-package.relationships+xml"/>
  <Override PartName="/ppt/slideLayouts/_rels/slideLayout43.xml.rels" ContentType="application/vnd.openxmlformats-package.relationships+xml"/>
  <Override PartName="/ppt/slideLayouts/_rels/slideLayout38.xml.rels" ContentType="application/vnd.openxmlformats-package.relationships+xml"/>
  <Override PartName="/ppt/slideLayouts/_rels/slideLayout17.xml.rels" ContentType="application/vnd.openxmlformats-package.relationships+xml"/>
  <Override PartName="/ppt/slideLayouts/_rels/slideLayout83.xml.rels" ContentType="application/vnd.openxmlformats-package.relationships+xml"/>
  <Override PartName="/ppt/slideLayouts/_rels/slideLayout16.xml.rels" ContentType="application/vnd.openxmlformats-package.relationships+xml"/>
  <Override PartName="/ppt/slideLayouts/_rels/slideLayout64.xml.rels" ContentType="application/vnd.openxmlformats-package.relationships+xml"/>
  <Override PartName="/ppt/slideLayouts/_rels/slideLayout55.xml.rels" ContentType="application/vnd.openxmlformats-package.relationships+xml"/>
  <Override PartName="/ppt/slideLayouts/_rels/slideLayout60.xml.rels" ContentType="application/vnd.openxmlformats-package.relationships+xml"/>
  <Override PartName="/ppt/slideLayouts/_rels/slideLayout14.xml.rels" ContentType="application/vnd.openxmlformats-package.relationships+xml"/>
  <Override PartName="/ppt/slideLayouts/_rels/slideLayout32.xml.rels" ContentType="application/vnd.openxmlformats-package.relationships+xml"/>
  <Override PartName="/ppt/slideLayouts/_rels/slideLayout13.xml.rels" ContentType="application/vnd.openxmlformats-package.relationships+xml"/>
  <Override PartName="/ppt/slideLayouts/_rels/slideLayout15.xml.rels" ContentType="application/vnd.openxmlformats-package.relationships+xml"/>
  <Override PartName="/ppt/slideLayouts/_rels/slideLayout11.xml.rels" ContentType="application/vnd.openxmlformats-package.relationships+xml"/>
  <Override PartName="/ppt/slideLayouts/_rels/slideLayout42.xml.rels" ContentType="application/vnd.openxmlformats-package.relationships+xml"/>
  <Override PartName="/ppt/slideLayouts/_rels/slideLayout29.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5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4.xml.rels" ContentType="application/vnd.openxmlformats-package.relationships+xml"/>
  <Override PartName="/ppt/slideLayouts/_rels/slideLayout3.xml.rels" ContentType="application/vnd.openxmlformats-package.relationships+xml"/>
  <Override PartName="/ppt/slideLayouts/_rels/slideLayout33.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6.xml.rels" ContentType="application/vnd.openxmlformats-package.relationships+xml"/>
  <Override PartName="/ppt/slideLayouts/_rels/slideLayout70.xml.rels" ContentType="application/vnd.openxmlformats-package.relationships+xml"/>
  <Override PartName="/ppt/slideLayouts/_rels/slideLayout12.xml.rels" ContentType="application/vnd.openxmlformats-package.relationships+xml"/>
  <Override PartName="/ppt/slideLayouts/_rels/slideLayout1.xml.rels" ContentType="application/vnd.openxmlformats-package.relationships+xml"/>
  <Override PartName="/ppt/slideLayouts/slideLayout5.xml" ContentType="application/vnd.openxmlformats-officedocument.presentationml.slideLayout+xml"/>
  <Override PartName="/ppt/slideLayouts/slideLayout83.xml" ContentType="application/vnd.openxmlformats-officedocument.presentationml.slideLayout+xml"/>
  <Override PartName="/ppt/slideLayouts/slideLayout4.xml" ContentType="application/vnd.openxmlformats-officedocument.presentationml.slideLayout+xml"/>
  <Override PartName="/ppt/slideLayouts/slideLayout66.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25.xml" ContentType="application/vnd.openxmlformats-officedocument.presentationml.slideLayout+xml"/>
  <Override PartName="/ppt/slideLayouts/slideLayout14.xml" ContentType="application/vnd.openxmlformats-officedocument.presentationml.slideLayout+xml"/>
  <Override PartName="/ppt/slideLayouts/slideLayout71.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media/image59.jpeg" ContentType="image/jpeg"/>
  <Override PartName="/ppt/media/image57.jpeg" ContentType="image/jpeg"/>
  <Override PartName="/ppt/media/image56.jpeg" ContentType="image/jpeg"/>
  <Override PartName="/ppt/media/image49.jpeg" ContentType="image/jpeg"/>
  <Override PartName="/ppt/media/image52.jpeg" ContentType="image/jpeg"/>
  <Override PartName="/ppt/media/image48.jpeg" ContentType="image/jpeg"/>
  <Override PartName="/ppt/media/image46.jpeg" ContentType="image/jpeg"/>
  <Override PartName="/ppt/media/image45.jpeg" ContentType="image/jpeg"/>
  <Override PartName="/ppt/media/image44.png" ContentType="image/png"/>
  <Override PartName="/ppt/media/image43.jpeg" ContentType="image/jpeg"/>
  <Override PartName="/ppt/media/image41.jpeg" ContentType="image/jpeg"/>
  <Override PartName="/ppt/media/image58.png" ContentType="image/png"/>
  <Override PartName="/ppt/media/image39.jpeg" ContentType="image/jpeg"/>
  <Override PartName="/ppt/media/image36.jpeg" ContentType="image/jpeg"/>
  <Override PartName="/ppt/media/image35.jpeg" ContentType="image/jpeg"/>
  <Override PartName="/ppt/media/image38.png" ContentType="image/png"/>
  <Override PartName="/ppt/media/image33.png" ContentType="image/png"/>
  <Override PartName="/ppt/media/image30.jpeg" ContentType="image/jpeg"/>
  <Override PartName="/ppt/media/image42.jpeg" ContentType="image/jpeg"/>
  <Override PartName="/ppt/media/image25.jpeg" ContentType="image/jpeg"/>
  <Override PartName="/ppt/media/image24.jpeg" ContentType="image/jpeg"/>
  <Override PartName="/ppt/media/image28.jpeg" ContentType="image/jpeg"/>
  <Override PartName="/ppt/media/image54.png" ContentType="image/png"/>
  <Override PartName="/ppt/media/image21.png" ContentType="image/png"/>
  <Override PartName="/ppt/media/image20.png" ContentType="image/png"/>
  <Override PartName="/ppt/media/image29.jpeg" ContentType="image/jpeg"/>
  <Override PartName="/ppt/media/image60.jpeg" ContentType="image/jpeg"/>
  <Override PartName="/ppt/media/image19.png" ContentType="image/png"/>
  <Override PartName="/ppt/media/image16.png" ContentType="image/png"/>
  <Override PartName="/ppt/media/image17.png" ContentType="image/png"/>
  <Override PartName="/ppt/media/image14.png" ContentType="image/png"/>
  <Override PartName="/ppt/media/image13.png" ContentType="image/png"/>
  <Override PartName="/ppt/media/image12.png" ContentType="image/png"/>
  <Override PartName="/ppt/media/image31.jpeg" ContentType="image/jpeg"/>
  <Override PartName="/ppt/media/image23.png" ContentType="image/png"/>
  <Override PartName="/ppt/media/image55.jpeg" ContentType="image/jpeg"/>
  <Override PartName="/ppt/media/image10.png" ContentType="image/png"/>
  <Override PartName="/ppt/media/image32.jpeg" ContentType="image/jpeg"/>
  <Override PartName="/ppt/media/image53.png" ContentType="image/png"/>
  <Override PartName="/ppt/media/image22.jpeg" ContentType="image/jpeg"/>
  <Override PartName="/ppt/media/image37.jpeg" ContentType="image/jpeg"/>
  <Override PartName="/ppt/media/image15.png" ContentType="image/png"/>
  <Override PartName="/ppt/media/image9.png" ContentType="image/png"/>
  <Override PartName="/ppt/media/image40.png" ContentType="image/png"/>
  <Override PartName="/ppt/media/image8.png" ContentType="image/png"/>
  <Override PartName="/ppt/media/image26.jpeg" ContentType="image/jpeg"/>
  <Override PartName="/ppt/media/image34.png" ContentType="image/png"/>
  <Override PartName="/ppt/media/image6.png" ContentType="image/png"/>
  <Override PartName="/ppt/media/image51.jpeg" ContentType="image/jpeg"/>
  <Override PartName="/ppt/media/image5.png" ContentType="image/png"/>
  <Override PartName="/ppt/media/image27.jpeg" ContentType="image/jpeg"/>
  <Override PartName="/ppt/media/image18.png" ContentType="image/png"/>
  <Override PartName="/ppt/media/image50.jpeg" ContentType="image/jpeg"/>
  <Override PartName="/ppt/media/image7.png" ContentType="image/png"/>
  <Override PartName="/ppt/media/image4.png" ContentType="image/png"/>
  <Override PartName="/ppt/media/image3.png" ContentType="image/png"/>
  <Override PartName="/ppt/media/image2.png" ContentType="image/png"/>
  <Override PartName="/ppt/media/image47.jpeg" ContentType="image/jpeg"/>
  <Override PartName="/ppt/media/image11.png" ContentType="image/png"/>
  <Override PartName="/ppt/media/image1.png" ContentType="image/png"/>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slideMaster7.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6.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2" name="PlaceHolder 1"/>
          <p:cNvSpPr>
            <a:spLocks noGrp="1"/>
          </p:cNvSpPr>
          <p:nvPr>
            <p:ph type="body"/>
          </p:nvPr>
        </p:nvSpPr>
        <p:spPr>
          <a:xfrm>
            <a:off x="777240" y="4777560"/>
            <a:ext cx="6217560" cy="4525920"/>
          </a:xfrm>
          <a:prstGeom prst="rect">
            <a:avLst/>
          </a:prstGeom>
        </p:spPr>
        <p:txBody>
          <a:bodyPr wrap="none" lIns="0" rIns="0" tIns="0" bIns="0"/>
          <a:p>
            <a:r>
              <a:rPr lang="en-US"/>
              <a:t>Click to edit the notes format</a:t>
            </a:r>
            <a:endParaRPr/>
          </a:p>
        </p:txBody>
      </p:sp>
      <p:sp>
        <p:nvSpPr>
          <p:cNvPr id="283" name="PlaceHolder 2"/>
          <p:cNvSpPr>
            <a:spLocks noGrp="1"/>
          </p:cNvSpPr>
          <p:nvPr>
            <p:ph type="hdr"/>
          </p:nvPr>
        </p:nvSpPr>
        <p:spPr>
          <a:xfrm>
            <a:off x="0" y="0"/>
            <a:ext cx="3372840" cy="502560"/>
          </a:xfrm>
          <a:prstGeom prst="rect">
            <a:avLst/>
          </a:prstGeom>
        </p:spPr>
        <p:txBody>
          <a:bodyPr wrap="none" lIns="0" rIns="0" tIns="0" bIns="0"/>
          <a:p>
            <a:r>
              <a:rPr lang="en-US"/>
              <a:t>&lt;header&gt;</a:t>
            </a:r>
            <a:endParaRPr/>
          </a:p>
        </p:txBody>
      </p:sp>
      <p:sp>
        <p:nvSpPr>
          <p:cNvPr id="284" name="PlaceHolder 3"/>
          <p:cNvSpPr>
            <a:spLocks noGrp="1"/>
          </p:cNvSpPr>
          <p:nvPr>
            <p:ph type="dt"/>
          </p:nvPr>
        </p:nvSpPr>
        <p:spPr>
          <a:xfrm>
            <a:off x="4399200" y="0"/>
            <a:ext cx="3372840" cy="502560"/>
          </a:xfrm>
          <a:prstGeom prst="rect">
            <a:avLst/>
          </a:prstGeom>
        </p:spPr>
        <p:txBody>
          <a:bodyPr wrap="none" lIns="0" rIns="0" tIns="0" bIns="0"/>
          <a:p>
            <a:pPr algn="r"/>
            <a:r>
              <a:rPr lang="en-US"/>
              <a:t>&lt;date/time&gt;</a:t>
            </a:r>
            <a:endParaRPr/>
          </a:p>
        </p:txBody>
      </p:sp>
      <p:sp>
        <p:nvSpPr>
          <p:cNvPr id="285" name="PlaceHolder 4"/>
          <p:cNvSpPr>
            <a:spLocks noGrp="1"/>
          </p:cNvSpPr>
          <p:nvPr>
            <p:ph type="ftr"/>
          </p:nvPr>
        </p:nvSpPr>
        <p:spPr>
          <a:xfrm>
            <a:off x="0" y="9555480"/>
            <a:ext cx="3372840" cy="502560"/>
          </a:xfrm>
          <a:prstGeom prst="rect">
            <a:avLst/>
          </a:prstGeom>
        </p:spPr>
        <p:txBody>
          <a:bodyPr wrap="none" lIns="0" rIns="0" tIns="0" bIns="0" anchor="b"/>
          <a:p>
            <a:r>
              <a:rPr lang="en-US"/>
              <a:t>&lt;footer&gt;</a:t>
            </a:r>
            <a:endParaRPr/>
          </a:p>
        </p:txBody>
      </p:sp>
      <p:sp>
        <p:nvSpPr>
          <p:cNvPr id="286" name="PlaceHolder 5"/>
          <p:cNvSpPr>
            <a:spLocks noGrp="1"/>
          </p:cNvSpPr>
          <p:nvPr>
            <p:ph type="sldNum"/>
          </p:nvPr>
        </p:nvSpPr>
        <p:spPr>
          <a:xfrm>
            <a:off x="4399200" y="9555480"/>
            <a:ext cx="3372840" cy="502560"/>
          </a:xfrm>
          <a:prstGeom prst="rect">
            <a:avLst/>
          </a:prstGeom>
        </p:spPr>
        <p:txBody>
          <a:bodyPr wrap="none" lIns="0" rIns="0" tIns="0" bIns="0" anchor="b"/>
          <a:p>
            <a:pPr algn="r"/>
            <a:fld id="{6D28D6FD-32BB-48E8-9189-A686D6B4E2B9}" type="slidenum">
              <a:rPr lang="en-US"/>
              <a:t>&lt;number&gt;</a:t>
            </a:fld>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5" name="PlaceHolder 1"/>
          <p:cNvSpPr>
            <a:spLocks noGrp="1"/>
          </p:cNvSpPr>
          <p:nvPr>
            <p:ph type="body"/>
          </p:nvPr>
        </p:nvSpPr>
        <p:spPr>
          <a:xfrm>
            <a:off x="685800" y="4343400"/>
            <a:ext cx="5486040" cy="4114440"/>
          </a:xfrm>
          <a:prstGeom prst="rect">
            <a:avLst/>
          </a:prstGeom>
        </p:spPr>
        <p:txBody>
          <a:bodyPr/>
          <a:p>
            <a:endParaRPr/>
          </a:p>
        </p:txBody>
      </p:sp>
      <p:sp>
        <p:nvSpPr>
          <p:cNvPr id="406" name="TextShape 2"/>
          <p:cNvSpPr txBox="1"/>
          <p:nvPr/>
        </p:nvSpPr>
        <p:spPr>
          <a:xfrm>
            <a:off x="3884760" y="8685360"/>
            <a:ext cx="2971440" cy="456840"/>
          </a:xfrm>
          <a:prstGeom prst="rect">
            <a:avLst/>
          </a:prstGeom>
        </p:spPr>
        <p:txBody>
          <a:bodyPr anchor="b"/>
          <a:p>
            <a:pPr algn="r">
              <a:lnSpc>
                <a:spcPct val="100000"/>
              </a:lnSpc>
            </a:pPr>
            <a:fld id="{2EFED643-ECDC-4B2A-8361-7B6D8BB29478}" type="slidenum">
              <a:rPr lang="en-US" sz="1200">
                <a:latin typeface="Arial"/>
              </a:rPr>
              <a:t>&lt;number&gt;</a:t>
            </a:fld>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3" name="TextShape 1"/>
          <p:cNvSpPr txBox="1"/>
          <p:nvPr/>
        </p:nvSpPr>
        <p:spPr>
          <a:xfrm>
            <a:off x="3884760" y="8685360"/>
            <a:ext cx="2971440" cy="456840"/>
          </a:xfrm>
          <a:prstGeom prst="rect">
            <a:avLst/>
          </a:prstGeom>
        </p:spPr>
        <p:txBody>
          <a:bodyPr anchor="b"/>
          <a:p>
            <a:pPr algn="r">
              <a:lnSpc>
                <a:spcPct val="100000"/>
              </a:lnSpc>
            </a:pPr>
            <a:fld id="{DD042029-6F32-40CE-8A6C-CDDFB04CD15E}" type="slidenum">
              <a:rPr lang="en-US" sz="1200">
                <a:latin typeface="Arial"/>
              </a:rPr>
              <a:t>&lt;number&gt;</a:t>
            </a:fld>
            <a:endParaRPr/>
          </a:p>
        </p:txBody>
      </p:sp>
      <p:sp>
        <p:nvSpPr>
          <p:cNvPr id="424" name="PlaceHolder 2"/>
          <p:cNvSpPr>
            <a:spLocks noGrp="1"/>
          </p:cNvSpPr>
          <p:nvPr>
            <p:ph type="body"/>
          </p:nvPr>
        </p:nvSpPr>
        <p:spPr>
          <a:xfrm>
            <a:off x="685800" y="4343400"/>
            <a:ext cx="5486040" cy="4114440"/>
          </a:xfrm>
          <a:prstGeom prst="rect">
            <a:avLst/>
          </a:prstGeom>
        </p:spPr>
        <p:txBody>
          <a:bodyPr/>
          <a:p>
            <a:pPr>
              <a:lnSpc>
                <a:spcPct val="90000"/>
              </a:lnSpc>
            </a:pPr>
            <a:r>
              <a:rPr b="1" lang="en-US"/>
              <a:t>It could happen here was clearly demonstrated. Examples of homes in the County, destroyed by their owner’s lack of knowledge, such as burning underbrush near their homes and not adequately extinguishing the embers, burning brush in metal barrels and generating a stream of flying embers, not paying attention to the slope of their yard and what they were doing as they tried to rid their yards of unsightly brush; all provided extremely dramatic motivation to wake up complacent owners and build support for a total community wide Firewise campaign.</a:t>
            </a:r>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5" name="TextShape 1"/>
          <p:cNvSpPr txBox="1"/>
          <p:nvPr/>
        </p:nvSpPr>
        <p:spPr>
          <a:xfrm>
            <a:off x="3884760" y="8685360"/>
            <a:ext cx="2971440" cy="456840"/>
          </a:xfrm>
          <a:prstGeom prst="rect">
            <a:avLst/>
          </a:prstGeom>
        </p:spPr>
        <p:txBody>
          <a:bodyPr anchor="b"/>
          <a:p>
            <a:pPr algn="r">
              <a:lnSpc>
                <a:spcPct val="100000"/>
              </a:lnSpc>
            </a:pPr>
            <a:fld id="{8E60C5C9-42D4-4C24-9651-12ED3D232F19}" type="slidenum">
              <a:rPr lang="en-US" sz="1200">
                <a:latin typeface="Arial"/>
              </a:rPr>
              <a:t>&lt;number&gt;</a:t>
            </a:fld>
            <a:endParaRPr/>
          </a:p>
        </p:txBody>
      </p:sp>
      <p:sp>
        <p:nvSpPr>
          <p:cNvPr id="426" name="PlaceHolder 2"/>
          <p:cNvSpPr>
            <a:spLocks noGrp="1"/>
          </p:cNvSpPr>
          <p:nvPr>
            <p:ph type="body"/>
          </p:nvPr>
        </p:nvSpPr>
        <p:spPr>
          <a:xfrm>
            <a:off x="685800" y="4343400"/>
            <a:ext cx="5486040" cy="4114440"/>
          </a:xfrm>
          <a:prstGeom prst="rect">
            <a:avLst/>
          </a:prstGeom>
        </p:spPr>
        <p:txBody>
          <a:bodyPr/>
          <a:p>
            <a:pPr>
              <a:lnSpc>
                <a:spcPct val="100000"/>
              </a:lnSpc>
            </a:pPr>
            <a:r>
              <a:rPr b="1" lang="en-US" sz="1000"/>
              <a:t>ORGANIZATION  -  of the community effort:</a:t>
            </a:r>
            <a:endParaRPr/>
          </a:p>
          <a:p>
            <a:pPr>
              <a:lnSpc>
                <a:spcPct val="100000"/>
              </a:lnSpc>
            </a:pPr>
            <a:r>
              <a:rPr b="1" lang="en-US" sz="1000"/>
              <a:t>The Firewise Committee developed an action plan prioritizing the tasks identified in the SCFC wildfire assessment, that could be undertaken, supported and implemented on a continuing basis.</a:t>
            </a:r>
            <a:endParaRPr/>
          </a:p>
          <a:p>
            <a:pPr>
              <a:lnSpc>
                <a:spcPct val="100000"/>
              </a:lnSpc>
            </a:pPr>
            <a:r>
              <a:rPr b="1" lang="en-US" sz="1000"/>
              <a:t>EDUCATIONAL EFFORTS:</a:t>
            </a:r>
            <a:endParaRPr/>
          </a:p>
          <a:p>
            <a:pPr>
              <a:lnSpc>
                <a:spcPct val="100000"/>
              </a:lnSpc>
            </a:pPr>
            <a:r>
              <a:rPr b="1" lang="en-US" sz="1000"/>
              <a:t>Primary of these action steps was to educate private home owners to take those Firewise recommended actions to protect their home from the front door to the street. Safety actions internal to the home were left to the local Fire Chief to implement.</a:t>
            </a:r>
            <a:endParaRPr/>
          </a:p>
          <a:p>
            <a:pPr>
              <a:lnSpc>
                <a:spcPct val="100000"/>
              </a:lnSpc>
            </a:pPr>
            <a:r>
              <a:rPr b="1" lang="en-US" sz="1000"/>
              <a:t>Brush removal throughout their yard, dead standing tree removal, pruning bushes, trees and shrubbery within three feet of the home’s foundation, trimming over hanging tree branches, removing live and dead shrubbery underneath decks and porches, cleaning gutters of pine needles and dead leaves, all could be done by residents themselves or via hired contractors.</a:t>
            </a:r>
            <a:endParaRPr/>
          </a:p>
          <a:p>
            <a:pPr>
              <a:lnSpc>
                <a:spcPct val="100000"/>
              </a:lnSpc>
            </a:pPr>
            <a:r>
              <a:rPr b="1" lang="en-US" sz="1000">
                <a:solidFill>
                  <a:srgbClr val="ff0000"/>
                </a:solidFill>
              </a:rPr>
              <a:t>The Committee recognized that Keowee Key’s small lot sizes did not permit building Firewise recommended defensible zones (the first ten feet from the foundations.) This would have drastically altered the entire appearance of the community and would not be acceptable to home owners. A three foot zone was recommended as a practical compromise to implementing a Firewise Program without killing it at the outset.</a:t>
            </a:r>
            <a:endParaRPr/>
          </a:p>
          <a:p>
            <a:pPr>
              <a:lnSpc>
                <a:spcPct val="100000"/>
              </a:lnSpc>
            </a:pPr>
            <a:r>
              <a:rPr b="1" lang="en-US" sz="1000">
                <a:solidFill>
                  <a:srgbClr val="ff0000"/>
                </a:solidFill>
              </a:rPr>
              <a:t>Defensible space in a community with relatively small lot sizes requires one to look closely at the types of mulches and landscape plants used to minimize the risks within the defensible space. Continual education and communication with home owners is required to reinforce the use of less flammable landscape features.</a:t>
            </a:r>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7" name="TextShape 1"/>
          <p:cNvSpPr txBox="1"/>
          <p:nvPr/>
        </p:nvSpPr>
        <p:spPr>
          <a:xfrm>
            <a:off x="3884760" y="8685360"/>
            <a:ext cx="2971440" cy="456840"/>
          </a:xfrm>
          <a:prstGeom prst="rect">
            <a:avLst/>
          </a:prstGeom>
        </p:spPr>
        <p:txBody>
          <a:bodyPr anchor="b"/>
          <a:p>
            <a:pPr algn="r">
              <a:lnSpc>
                <a:spcPct val="100000"/>
              </a:lnSpc>
            </a:pPr>
            <a:fld id="{A579EAF2-BF94-4ECA-BEFA-CDB92E319B81}" type="slidenum">
              <a:rPr lang="en-US" sz="1200">
                <a:latin typeface="Arial"/>
              </a:rPr>
              <a:t>&lt;number&gt;</a:t>
            </a:fld>
            <a:endParaRPr/>
          </a:p>
        </p:txBody>
      </p:sp>
      <p:sp>
        <p:nvSpPr>
          <p:cNvPr id="428" name="PlaceHolder 2"/>
          <p:cNvSpPr>
            <a:spLocks noGrp="1"/>
          </p:cNvSpPr>
          <p:nvPr>
            <p:ph type="body"/>
          </p:nvPr>
        </p:nvSpPr>
        <p:spPr>
          <a:xfrm>
            <a:off x="685800" y="4343400"/>
            <a:ext cx="5486040" cy="4114440"/>
          </a:xfrm>
          <a:prstGeom prst="rect">
            <a:avLst/>
          </a:prstGeom>
        </p:spPr>
        <p:txBody>
          <a:bodyPr/>
          <a:p>
            <a:pPr>
              <a:lnSpc>
                <a:spcPct val="100000"/>
              </a:lnSpc>
            </a:pPr>
            <a:r>
              <a:rPr b="1" lang="en-US"/>
              <a:t>“</a:t>
            </a:r>
            <a:r>
              <a:rPr b="1" lang="en-US"/>
              <a:t>Chipping Days”: The second action step (</a:t>
            </a:r>
            <a:r>
              <a:rPr b="1" i="1" lang="en-US"/>
              <a:t>after the educational efforts to increase wildfire awareness</a:t>
            </a:r>
            <a:r>
              <a:rPr b="1" lang="en-US"/>
              <a:t>) was to organize a community wide effort to dispose of the yard “fuel” residents wanted to remove from their property. Keowee Key had and still has a very effective Operations Dept. that maintains common areas in the community. They had an old chipper plus a designated yard where brush, limbs, trees etc. could be chipped.</a:t>
            </a:r>
            <a:endParaRPr/>
          </a:p>
          <a:p>
            <a:pPr>
              <a:lnSpc>
                <a:spcPct val="100000"/>
              </a:lnSpc>
            </a:pPr>
            <a:r>
              <a:rPr b="1" lang="en-US"/>
              <a:t>This capability led to the first official “Chipping Day” where residents could bring their own debris to the chipping site for disposal by the Operations staff. Firewise Committee promotion of this day was very successful as a continual stream of vehicles of all types brought car trunk loads, truck bed loads and bags of yard debris to be chipped on the first official “Chipping Day”.</a:t>
            </a:r>
            <a:endParaRPr/>
          </a:p>
          <a:p>
            <a:pPr>
              <a:lnSpc>
                <a:spcPct val="100000"/>
              </a:lnSpc>
            </a:pPr>
            <a:r>
              <a:rPr b="1" lang="en-US"/>
              <a:t>The Firewise effort was off and running. Residents not only felt safer about ridding their yard of potential fire danger, but they liked the improved appearance of their yards as well.</a:t>
            </a:r>
            <a:endParaRPr/>
          </a:p>
          <a:p>
            <a:pPr>
              <a:lnSpc>
                <a:spcPct val="100000"/>
              </a:lnSpc>
            </a:pPr>
            <a:r>
              <a:rPr b="1" lang="en-US"/>
              <a:t>Resident volunteers were ample, consisting of Committee members and other motivated residents. The Community Operations personnel, plus our own volunteer Firemen, all pitched in to support this first launch. SCFC personnel came up to witness this effort, take pictures and offer suggestions for improved actions</a:t>
            </a:r>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9" name="TextShape 1"/>
          <p:cNvSpPr txBox="1"/>
          <p:nvPr/>
        </p:nvSpPr>
        <p:spPr>
          <a:xfrm>
            <a:off x="3884760" y="8685360"/>
            <a:ext cx="2971440" cy="456840"/>
          </a:xfrm>
          <a:prstGeom prst="rect">
            <a:avLst/>
          </a:prstGeom>
        </p:spPr>
        <p:txBody>
          <a:bodyPr anchor="b"/>
          <a:p>
            <a:pPr algn="r">
              <a:lnSpc>
                <a:spcPct val="100000"/>
              </a:lnSpc>
            </a:pPr>
            <a:fld id="{69514C6E-1A12-42CE-9155-36188056DE3C}" type="slidenum">
              <a:rPr lang="en-US" sz="1200">
                <a:latin typeface="Arial"/>
              </a:rPr>
              <a:t>&lt;number&gt;</a:t>
            </a:fld>
            <a:endParaRPr/>
          </a:p>
        </p:txBody>
      </p:sp>
      <p:sp>
        <p:nvSpPr>
          <p:cNvPr id="430" name="PlaceHolder 2"/>
          <p:cNvSpPr>
            <a:spLocks noGrp="1"/>
          </p:cNvSpPr>
          <p:nvPr>
            <p:ph type="body"/>
          </p:nvPr>
        </p:nvSpPr>
        <p:spPr>
          <a:xfrm>
            <a:off x="685800" y="4343400"/>
            <a:ext cx="5486040" cy="4114440"/>
          </a:xfrm>
          <a:prstGeom prst="rect">
            <a:avLst/>
          </a:prstGeom>
        </p:spPr>
        <p:txBody>
          <a:bodyPr/>
          <a:p>
            <a:pPr>
              <a:lnSpc>
                <a:spcPct val="100000"/>
              </a:lnSpc>
            </a:pPr>
            <a:r>
              <a:rPr b="1" lang="en-US" sz="1000"/>
              <a:t>Growth of “Chipping Days”: Follow through Actions</a:t>
            </a:r>
            <a:endParaRPr/>
          </a:p>
          <a:p>
            <a:pPr>
              <a:lnSpc>
                <a:spcPct val="100000"/>
              </a:lnSpc>
            </a:pPr>
            <a:r>
              <a:rPr b="1" lang="en-US" sz="1000"/>
              <a:t>Nothing builds success so much as success itself. Keowee Key became the second Firewise Community in S. Carolina in 2006 and one of the first 150 in the Country. Chipping Days are now a four time per year event.</a:t>
            </a:r>
            <a:endParaRPr/>
          </a:p>
          <a:p>
            <a:pPr>
              <a:lnSpc>
                <a:spcPct val="100000"/>
              </a:lnSpc>
            </a:pPr>
            <a:r>
              <a:rPr b="1" lang="en-US" sz="1000"/>
              <a:t>After several events were held, we learned that substantially greater participation could be achieved if the Committee could pick up resident yard “fuel” at the end of home owner’s driveway, rather than expecting folks to transport the debris themselves. Both resident age and vehicle profile made personal transportation a self limiting factor.</a:t>
            </a:r>
            <a:endParaRPr/>
          </a:p>
          <a:p>
            <a:pPr>
              <a:lnSpc>
                <a:spcPct val="100000"/>
              </a:lnSpc>
            </a:pPr>
            <a:r>
              <a:rPr b="1" lang="en-US" sz="1000"/>
              <a:t>This led to two annual events dubbed “End of Driveway Pick Up” and two annual events dubbed “U Haul Days”. Resident pick up truck owners were enlisted to volunteer their time and trucks to pick up resident loads throughout the community during the End of Driveway Pick Up days.</a:t>
            </a:r>
            <a:endParaRPr/>
          </a:p>
          <a:p>
            <a:pPr>
              <a:lnSpc>
                <a:spcPct val="100000"/>
              </a:lnSpc>
            </a:pPr>
            <a:r>
              <a:rPr b="1" lang="en-US" sz="1000"/>
              <a:t>The Firewise Committee promoted each event via internal community communication methods, bulletin boards, our local Keowee Key cable channel, web site, monthly newspaper articles and word of mouth.</a:t>
            </a:r>
            <a:endParaRPr/>
          </a:p>
          <a:p>
            <a:pPr>
              <a:lnSpc>
                <a:spcPct val="100000"/>
              </a:lnSpc>
            </a:pPr>
            <a:r>
              <a:rPr b="1" lang="en-US" sz="1000"/>
              <a:t>From the initial humble beginning in 2006, when approximately 70 residents brought their own vehicle loads to the chipping site, our largest events now involve 18 pick up trucks, nearly 60 resident volunteers, 150 residents clearing their yards and bringing the slash to the head of their driveway, resulting in 270 truck loads from within the community being brought to the community chipping site to be chipped.</a:t>
            </a:r>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1" name="TextShape 1"/>
          <p:cNvSpPr txBox="1"/>
          <p:nvPr/>
        </p:nvSpPr>
        <p:spPr>
          <a:xfrm>
            <a:off x="3884760" y="8685360"/>
            <a:ext cx="2971440" cy="456840"/>
          </a:xfrm>
          <a:prstGeom prst="rect">
            <a:avLst/>
          </a:prstGeom>
        </p:spPr>
        <p:txBody>
          <a:bodyPr anchor="b"/>
          <a:p>
            <a:pPr algn="r">
              <a:lnSpc>
                <a:spcPct val="100000"/>
              </a:lnSpc>
            </a:pPr>
            <a:fld id="{D0F9418D-FD99-42ED-890D-EE7611F0492B}" type="slidenum">
              <a:rPr lang="en-US" sz="1200">
                <a:latin typeface="Arial"/>
              </a:rPr>
              <a:t>&lt;number&gt;</a:t>
            </a:fld>
            <a:endParaRPr/>
          </a:p>
        </p:txBody>
      </p:sp>
      <p:sp>
        <p:nvSpPr>
          <p:cNvPr id="432" name="PlaceHolder 2"/>
          <p:cNvSpPr>
            <a:spLocks noGrp="1"/>
          </p:cNvSpPr>
          <p:nvPr>
            <p:ph type="body"/>
          </p:nvPr>
        </p:nvSpPr>
        <p:spPr>
          <a:xfrm>
            <a:off x="685800" y="4343400"/>
            <a:ext cx="5486040" cy="4114440"/>
          </a:xfrm>
          <a:prstGeom prst="rect">
            <a:avLst/>
          </a:prstGeom>
        </p:spPr>
        <p:txBody>
          <a:bodyPr/>
          <a:p>
            <a:pPr>
              <a:lnSpc>
                <a:spcPct val="100000"/>
              </a:lnSpc>
            </a:pPr>
            <a:r>
              <a:rPr b="1" lang="en-US" sz="1000"/>
              <a:t>MIKE – the financial support provided through the S. Carolina Forestry Commission and the USDA FS has proved beneficial in helping to implement the communities Firewise mitigation plan  Examples of this financial l support can be seen in the following projects implemented by Keowee Key.</a:t>
            </a:r>
            <a:endParaRPr/>
          </a:p>
          <a:p>
            <a:pPr>
              <a:lnSpc>
                <a:spcPct val="100000"/>
              </a:lnSpc>
            </a:pPr>
            <a:r>
              <a:rPr b="1" lang="en-US" sz="1000"/>
              <a:t>First A new Chipper:  As the  “Chipping Day” events became so popular with increased community involvement, the community owned chipper became over whelmed. A 50/50 grant request to the SCFC for $10,000, was approved for a new chipper in 2007. This machine improved the community’s operations efficiency and is still running strong 6 years later.</a:t>
            </a:r>
            <a:endParaRPr/>
          </a:p>
          <a:p>
            <a:pPr>
              <a:lnSpc>
                <a:spcPct val="100000"/>
              </a:lnSpc>
            </a:pPr>
            <a:endParaRPr/>
          </a:p>
          <a:p>
            <a:pPr>
              <a:lnSpc>
                <a:spcPct val="100000"/>
              </a:lnSpc>
            </a:pPr>
            <a:r>
              <a:rPr b="1" lang="en-US" sz="1000"/>
              <a:t>The second major project deals with fuels mitigation on undeveloped woodland lots remediation examples:</a:t>
            </a:r>
            <a:endParaRPr/>
          </a:p>
          <a:p>
            <a:pPr>
              <a:lnSpc>
                <a:spcPct val="100000"/>
              </a:lnSpc>
            </a:pPr>
            <a:r>
              <a:rPr b="1" lang="en-US" sz="1000"/>
              <a:t>Over 125 unimproved woodland lots are owned by the Community and this is a large challenge to get them to Firewise standards.  The Firewise Committee decided to apply for a SCFC grant to underbrush three lots to demonstrate to residents as to what they could do with their own lots.  A $5,000 was granted in 2008 for this effort and now the 1250 individual residents now can plainly see what action they need to take to bring their own lots to Firewise standards and improve the aesthetics  and increase the property values within the community.</a:t>
            </a:r>
            <a:endParaRPr/>
          </a:p>
          <a:p>
            <a:pPr>
              <a:lnSpc>
                <a:spcPct val="100000"/>
              </a:lnSpc>
            </a:pPr>
            <a:endParaRPr/>
          </a:p>
          <a:p>
            <a:pPr>
              <a:lnSpc>
                <a:spcPct val="100000"/>
              </a:lnSpc>
            </a:pPr>
            <a:r>
              <a:rPr b="1" lang="en-US" sz="1000"/>
              <a:t>The third main project involves Emergency exits:</a:t>
            </a:r>
            <a:endParaRPr/>
          </a:p>
          <a:p>
            <a:pPr>
              <a:lnSpc>
                <a:spcPct val="100000"/>
              </a:lnSpc>
            </a:pPr>
            <a:r>
              <a:rPr b="1" lang="en-US" sz="1000"/>
              <a:t>Due to the hilly topography of the community, 32 miles of private roads, the limited number of access gates and the extensive woodlands, the danger of a ground fire blocking one or more of the four exits from the community was and is a major concern. To address this issue, the Firewise Committee analyzed potential emergency exits that could be established at three critical points. One of these sites required substantial road construction and tree removal. A grant request to the SCFC for $25,000, another 50/50 grant to fund a new emergency exit was submitted and approved in 2007. This grant also included new road side signage directing emergency exit routes throughout the community.</a:t>
            </a:r>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3" name="TextShape 1"/>
          <p:cNvSpPr txBox="1"/>
          <p:nvPr/>
        </p:nvSpPr>
        <p:spPr>
          <a:xfrm>
            <a:off x="3884760" y="8685360"/>
            <a:ext cx="2971440" cy="456840"/>
          </a:xfrm>
          <a:prstGeom prst="rect">
            <a:avLst/>
          </a:prstGeom>
        </p:spPr>
        <p:txBody>
          <a:bodyPr anchor="b"/>
          <a:p>
            <a:pPr algn="r">
              <a:lnSpc>
                <a:spcPct val="100000"/>
              </a:lnSpc>
            </a:pPr>
            <a:fld id="{CD5A88B7-8ACB-4B07-BC91-B2630981888C}" type="slidenum">
              <a:rPr lang="en-US" sz="1200">
                <a:latin typeface="Arial"/>
              </a:rPr>
              <a:t>&lt;number&gt;</a:t>
            </a:fld>
            <a:endParaRPr/>
          </a:p>
        </p:txBody>
      </p:sp>
      <p:sp>
        <p:nvSpPr>
          <p:cNvPr id="434" name="PlaceHolder 2"/>
          <p:cNvSpPr>
            <a:spLocks noGrp="1"/>
          </p:cNvSpPr>
          <p:nvPr>
            <p:ph type="body"/>
          </p:nvPr>
        </p:nvSpPr>
        <p:spPr>
          <a:xfrm>
            <a:off x="685800" y="4343400"/>
            <a:ext cx="5486040" cy="4114440"/>
          </a:xfrm>
          <a:prstGeom prst="rect">
            <a:avLst/>
          </a:prstGeom>
        </p:spPr>
        <p:txBody>
          <a:bodyPr/>
          <a:p>
            <a:pPr>
              <a:lnSpc>
                <a:spcPct val="100000"/>
              </a:lnSpc>
            </a:pPr>
            <a:r>
              <a:rPr b="1" lang="en-US" sz="1100" u="sng"/>
              <a:t>MIKE –</a:t>
            </a:r>
            <a:endParaRPr/>
          </a:p>
          <a:p>
            <a:pPr>
              <a:lnSpc>
                <a:spcPct val="100000"/>
              </a:lnSpc>
            </a:pPr>
            <a:endParaRPr/>
          </a:p>
          <a:p>
            <a:pPr>
              <a:lnSpc>
                <a:spcPct val="100000"/>
              </a:lnSpc>
            </a:pPr>
            <a:r>
              <a:rPr b="1" lang="en-US" sz="1100"/>
              <a:t>This community has become a model for other communities on  how grant funds can be used to help implement the Firewise recommendations within the plan.  The Firewise committee analyzes the recommendations and prioritizes them.  Over the last 6 years the previous projects identified (chipper, underbrushing and emergency exit) were accomplished along with</a:t>
            </a:r>
            <a:endParaRPr/>
          </a:p>
          <a:p>
            <a:pPr>
              <a:lnSpc>
                <a:spcPct val="100000"/>
              </a:lnSpc>
            </a:pPr>
            <a:r>
              <a:rPr b="1" lang="en-US" sz="1100"/>
              <a:t>Renovating the Community Clubhouse and Activity Center not only changing the landscaping but also the structural foundation; grant awarded in the amount of $11,800</a:t>
            </a:r>
            <a:endParaRPr/>
          </a:p>
          <a:p>
            <a:pPr>
              <a:lnSpc>
                <a:spcPct val="100000"/>
              </a:lnSpc>
            </a:pPr>
            <a:r>
              <a:rPr b="1" lang="en-US" sz="1100"/>
              <a:t>A new leaf collecting, mulching/blowing machine and creation of the leaf recycling Site and a grant for $45,000</a:t>
            </a:r>
            <a:endParaRPr/>
          </a:p>
          <a:p>
            <a:pPr>
              <a:lnSpc>
                <a:spcPct val="100000"/>
              </a:lnSpc>
            </a:pPr>
            <a:r>
              <a:rPr b="1" lang="en-US" sz="1100"/>
              <a:t>And new leaf collection equipment for community street side pick up in the amount of   $</a:t>
            </a:r>
            <a:r>
              <a:rPr b="1" lang="en-US" sz="1100" u="sng"/>
              <a:t>8,200</a:t>
            </a:r>
            <a:endParaRPr/>
          </a:p>
          <a:p>
            <a:pPr>
              <a:lnSpc>
                <a:spcPct val="100000"/>
              </a:lnSpc>
            </a:pPr>
            <a:endParaRPr/>
          </a:p>
          <a:p>
            <a:pPr>
              <a:lnSpc>
                <a:spcPct val="100000"/>
              </a:lnSpc>
            </a:pPr>
            <a:r>
              <a:rPr b="1" lang="en-US" sz="1100" u="sng"/>
              <a:t>For a total of $110,000 since 2007.</a:t>
            </a:r>
            <a:endParaRPr/>
          </a:p>
          <a:p>
            <a:pPr>
              <a:lnSpc>
                <a:spcPct val="100000"/>
              </a:lnSpc>
            </a:pPr>
            <a:endParaRPr/>
          </a:p>
          <a:p>
            <a:pPr>
              <a:lnSpc>
                <a:spcPct val="100000"/>
              </a:lnSpc>
            </a:pPr>
            <a:endParaRPr/>
          </a:p>
          <a:p>
            <a:pPr>
              <a:lnSpc>
                <a:spcPct val="100000"/>
              </a:lnSpc>
            </a:pPr>
            <a:r>
              <a:rPr b="1" lang="en-US" sz="1100" u="sng"/>
              <a:t>PROJECTS  RECEIVING  SCFC  GRANTS</a:t>
            </a:r>
            <a:r>
              <a:rPr b="1" lang="en-US" sz="1100"/>
              <a:t>-  Matched with volunteer hours</a:t>
            </a:r>
            <a:endParaRPr/>
          </a:p>
          <a:p>
            <a:pPr>
              <a:lnSpc>
                <a:spcPct val="100000"/>
              </a:lnSpc>
            </a:pPr>
            <a:r>
              <a:rPr b="1" lang="en-US" sz="1100"/>
              <a:t>1.  Chipping machine for brush consolidation and mulch generation     $10,000</a:t>
            </a:r>
            <a:endParaRPr/>
          </a:p>
          <a:p>
            <a:pPr>
              <a:lnSpc>
                <a:spcPct val="100000"/>
              </a:lnSpc>
            </a:pPr>
            <a:r>
              <a:rPr b="1" lang="en-US" sz="1100"/>
              <a:t>2.  Demonstration  lot  clean  up  examples                                                  $5,000</a:t>
            </a:r>
            <a:endParaRPr/>
          </a:p>
          <a:p>
            <a:pPr>
              <a:lnSpc>
                <a:spcPct val="100000"/>
              </a:lnSpc>
            </a:pPr>
            <a:r>
              <a:rPr b="1" lang="en-US" sz="1100"/>
              <a:t>3.  Emergency  exit  program  and major new exit                                     $25,000</a:t>
            </a:r>
            <a:endParaRPr/>
          </a:p>
          <a:p>
            <a:pPr>
              <a:lnSpc>
                <a:spcPct val="100000"/>
              </a:lnSpc>
            </a:pPr>
            <a:r>
              <a:rPr b="1" lang="en-US" sz="1100"/>
              <a:t>4        TOTAL   (over last 6 years )                                                                 $110,000</a:t>
            </a:r>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5" name="TextShape 1"/>
          <p:cNvSpPr txBox="1"/>
          <p:nvPr/>
        </p:nvSpPr>
        <p:spPr>
          <a:xfrm>
            <a:off x="3884760" y="8685360"/>
            <a:ext cx="2971440" cy="456840"/>
          </a:xfrm>
          <a:prstGeom prst="rect">
            <a:avLst/>
          </a:prstGeom>
        </p:spPr>
        <p:txBody>
          <a:bodyPr anchor="b"/>
          <a:p>
            <a:pPr algn="r">
              <a:lnSpc>
                <a:spcPct val="100000"/>
              </a:lnSpc>
            </a:pPr>
            <a:fld id="{D9327DA9-C2E6-44C5-8427-162BB112A4C3}" type="slidenum">
              <a:rPr lang="en-US" sz="1200">
                <a:latin typeface="Arial"/>
              </a:rPr>
              <a:t>&lt;number&gt;</a:t>
            </a:fld>
            <a:endParaRPr/>
          </a:p>
        </p:txBody>
      </p:sp>
      <p:sp>
        <p:nvSpPr>
          <p:cNvPr id="436" name="PlaceHolder 2"/>
          <p:cNvSpPr>
            <a:spLocks noGrp="1"/>
          </p:cNvSpPr>
          <p:nvPr>
            <p:ph type="body"/>
          </p:nvPr>
        </p:nvSpPr>
        <p:spPr>
          <a:xfrm>
            <a:off x="685800" y="4343400"/>
            <a:ext cx="5486040" cy="4114440"/>
          </a:xfrm>
          <a:prstGeom prst="rect">
            <a:avLst/>
          </a:prstGeom>
        </p:spPr>
        <p:txBody>
          <a:bodyPr/>
          <a:p>
            <a:r>
              <a:rPr b="1" lang="en-US" sz="1100"/>
              <a:t>Mike –After the creating and building a Firewise program , Phase Two deals with Sustaining the Community Firewise program by providing financial</a:t>
            </a:r>
            <a:r>
              <a:rPr b="1" lang="en-US" sz="1100" u="sng"/>
              <a:t>incentives</a:t>
            </a:r>
            <a:r>
              <a:rPr b="1" lang="en-US" sz="1100"/>
              <a:t>to increase</a:t>
            </a:r>
            <a:r>
              <a:rPr b="1" lang="en-US" sz="1100" u="sng"/>
              <a:t>motivation</a:t>
            </a:r>
            <a:r>
              <a:rPr b="1" lang="en-US" sz="1100"/>
              <a:t>for community and individual</a:t>
            </a:r>
            <a:r>
              <a:rPr b="1" lang="en-US" sz="1100" u="sng"/>
              <a:t>action</a:t>
            </a:r>
            <a:r>
              <a:rPr b="1" lang="en-US" sz="1100"/>
              <a:t>.  Again incentives that help provide motivation that leads to action.</a:t>
            </a:r>
            <a:endParaRPr/>
          </a:p>
          <a:p>
            <a:endParaRPr/>
          </a:p>
          <a:p>
            <a:r>
              <a:rPr b="1" lang="en-US" sz="1100"/>
              <a:t>To achieve this sustainability  in an ever evolving program one must keep informed of the changes and progress the Firewise program has made.   This can be accomplished by attending national conferences and regional workshops where the sharing of other communities’ success stories can prove quite beneficial in sustaining a community's Firewise program.</a:t>
            </a:r>
            <a:endParaRPr/>
          </a:p>
          <a:p>
            <a:endParaRPr/>
          </a:p>
          <a:p>
            <a:r>
              <a:rPr b="1" lang="en-US" sz="1100"/>
              <a:t>Seeing this benefit the SC Forestry Commission sent Keowee Fire District personnel to the Backyards and Beyond Conference two years ago. They came back with information on an additional Firewise fuel reduction initiative, that could be implemented locally and supported by the National Firewise organization - a Leaf Collection, Disposal Program.  This resulted in Keowee Key’s second major resident Firewise initiative, reducing the fire danger of uncollected leaves and was launched in Nov. 2011.  This program is a perfect compliment to the “Chipping Day” events held by Keowee Key.</a:t>
            </a:r>
            <a:endParaRPr/>
          </a:p>
          <a:p>
            <a:r>
              <a:rPr b="1" lang="en-US" sz="1100"/>
              <a:t>Leaf collection and removal is a major issue for both individual home owners and the Community’s Operations personnel.  A major effort by the Operations personnel and the participation by the home owners has led to a successful fuels reduction campaign as Fall leaves are collected, recycled and reused throughout the community.</a:t>
            </a:r>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7" name="TextShape 1"/>
          <p:cNvSpPr txBox="1"/>
          <p:nvPr/>
        </p:nvSpPr>
        <p:spPr>
          <a:xfrm>
            <a:off x="3884760" y="8685360"/>
            <a:ext cx="2971440" cy="456840"/>
          </a:xfrm>
          <a:prstGeom prst="rect">
            <a:avLst/>
          </a:prstGeom>
        </p:spPr>
        <p:txBody>
          <a:bodyPr anchor="b"/>
          <a:p>
            <a:pPr algn="r">
              <a:lnSpc>
                <a:spcPct val="100000"/>
              </a:lnSpc>
            </a:pPr>
            <a:fld id="{6B4EE249-FAED-4A7C-8CEA-14CD1A204A9A}" type="slidenum">
              <a:rPr lang="en-US" sz="1200">
                <a:latin typeface="Arial"/>
              </a:rPr>
              <a:t>&lt;number&gt;</a:t>
            </a:fld>
            <a:endParaRPr/>
          </a:p>
        </p:txBody>
      </p:sp>
      <p:sp>
        <p:nvSpPr>
          <p:cNvPr id="438" name="PlaceHolder 2"/>
          <p:cNvSpPr>
            <a:spLocks noGrp="1"/>
          </p:cNvSpPr>
          <p:nvPr>
            <p:ph type="body"/>
          </p:nvPr>
        </p:nvSpPr>
        <p:spPr>
          <a:xfrm>
            <a:off x="685800" y="4343400"/>
            <a:ext cx="5486040" cy="4114440"/>
          </a:xfrm>
          <a:prstGeom prst="rect">
            <a:avLst/>
          </a:prstGeom>
        </p:spPr>
        <p:txBody>
          <a:bodyPr/>
          <a:p>
            <a:pPr>
              <a:lnSpc>
                <a:spcPct val="100000"/>
              </a:lnSpc>
            </a:pPr>
            <a:r>
              <a:rPr b="1" lang="en-US"/>
              <a:t>MIKE - The fundamental concept learned at the national conference, was that financial incentives potentially available to any Firewise community can help organize and motivate residents to participate in Firewise projects such as the leaf collection and removal project.</a:t>
            </a:r>
            <a:endParaRPr/>
          </a:p>
          <a:p>
            <a:pPr>
              <a:lnSpc>
                <a:spcPct val="100000"/>
              </a:lnSpc>
            </a:pPr>
            <a:endParaRPr/>
          </a:p>
          <a:p>
            <a:pPr>
              <a:lnSpc>
                <a:spcPct val="100000"/>
              </a:lnSpc>
            </a:pPr>
            <a:r>
              <a:rPr b="1" lang="en-US"/>
              <a:t>Residents can earn an hourly rate of $21.36, the National Volunteer rate,  for each hour of work reported for collecting leaves.  This earned “dollar credit” goes towards a future grant submittal for Firewise improvements to collect, mulch and disperse processed leaves within the community.</a:t>
            </a:r>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39" name="TextShape 1"/>
          <p:cNvSpPr txBox="1"/>
          <p:nvPr/>
        </p:nvSpPr>
        <p:spPr>
          <a:xfrm>
            <a:off x="3884760" y="8685360"/>
            <a:ext cx="2971440" cy="456840"/>
          </a:xfrm>
          <a:prstGeom prst="rect">
            <a:avLst/>
          </a:prstGeom>
        </p:spPr>
        <p:txBody>
          <a:bodyPr anchor="b"/>
          <a:p>
            <a:pPr algn="r">
              <a:lnSpc>
                <a:spcPct val="100000"/>
              </a:lnSpc>
            </a:pPr>
            <a:fld id="{1D812221-EAB0-42AB-A312-594D0D876825}" type="slidenum">
              <a:rPr lang="en-US" sz="1200">
                <a:latin typeface="Arial"/>
              </a:rPr>
              <a:t>&lt;number&gt;</a:t>
            </a:fld>
            <a:endParaRPr/>
          </a:p>
        </p:txBody>
      </p:sp>
      <p:sp>
        <p:nvSpPr>
          <p:cNvPr id="440" name="PlaceHolder 2"/>
          <p:cNvSpPr>
            <a:spLocks noGrp="1"/>
          </p:cNvSpPr>
          <p:nvPr>
            <p:ph type="body"/>
          </p:nvPr>
        </p:nvSpPr>
        <p:spPr>
          <a:xfrm>
            <a:off x="685800" y="4343400"/>
            <a:ext cx="5486040" cy="4114440"/>
          </a:xfrm>
          <a:prstGeom prst="rect">
            <a:avLst/>
          </a:prstGeom>
        </p:spPr>
        <p:txBody>
          <a:bodyPr/>
          <a:p>
            <a:pPr>
              <a:lnSpc>
                <a:spcPct val="100000"/>
              </a:lnSpc>
            </a:pPr>
            <a:r>
              <a:rPr b="1" lang="en-US"/>
              <a:t>ACTION AND IMPLEMENTATION:</a:t>
            </a:r>
            <a:endParaRPr/>
          </a:p>
          <a:p>
            <a:pPr>
              <a:lnSpc>
                <a:spcPct val="100000"/>
              </a:lnSpc>
            </a:pPr>
            <a:r>
              <a:rPr b="1" lang="en-US"/>
              <a:t>The Keowee Key Firewise Committee, took the existing national Firewise Activities Matching Funds Recording Sheet, and made it available on line or in hard copy to our residents and Operations personnel. A vigorous promotional campaign was launched in early November, 2011, promoting the “earning potential” each resident could contribute by their efforts.</a:t>
            </a:r>
            <a:endParaRPr/>
          </a:p>
          <a:p>
            <a:pPr>
              <a:lnSpc>
                <a:spcPct val="100000"/>
              </a:lnSpc>
            </a:pPr>
            <a:r>
              <a:rPr b="1" lang="en-US"/>
              <a:t>The response was frankly outstanding. Within the first three months, residents, via their personal efforts or via the hours they paid contractors, plus the hours worked by the Community Operations Dept., earned “credit” totaled over $67,000. Our residents were excited and highly motivated by this financial incentive. We learned that this personal incentive was extremely key to the success of the Program. People could contribute more than just collecting and disposing their leaves. Completing the Matching Funds form was not a chore, but a key mark of participation for each resident involved. Over 150 residents participated in three months.</a:t>
            </a:r>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1" name="TextShape 1"/>
          <p:cNvSpPr txBox="1"/>
          <p:nvPr/>
        </p:nvSpPr>
        <p:spPr>
          <a:xfrm>
            <a:off x="3884760" y="8685360"/>
            <a:ext cx="2971440" cy="456840"/>
          </a:xfrm>
          <a:prstGeom prst="rect">
            <a:avLst/>
          </a:prstGeom>
        </p:spPr>
        <p:txBody>
          <a:bodyPr anchor="b"/>
          <a:p>
            <a:pPr algn="r">
              <a:lnSpc>
                <a:spcPct val="100000"/>
              </a:lnSpc>
            </a:pPr>
            <a:fld id="{0116887E-63E9-425D-A1A7-A0A579838475}" type="slidenum">
              <a:rPr lang="en-US" sz="1200">
                <a:latin typeface="Arial"/>
              </a:rPr>
              <a:t>&lt;number&gt;</a:t>
            </a:fld>
            <a:endParaRPr/>
          </a:p>
        </p:txBody>
      </p:sp>
      <p:sp>
        <p:nvSpPr>
          <p:cNvPr id="442" name="PlaceHolder 2"/>
          <p:cNvSpPr>
            <a:spLocks noGrp="1"/>
          </p:cNvSpPr>
          <p:nvPr>
            <p:ph type="body"/>
          </p:nvPr>
        </p:nvSpPr>
        <p:spPr>
          <a:xfrm>
            <a:off x="685800" y="4343400"/>
            <a:ext cx="5486040" cy="4114440"/>
          </a:xfrm>
          <a:prstGeom prst="rect">
            <a:avLst/>
          </a:prstGeom>
        </p:spPr>
        <p:txBody>
          <a:bodyPr/>
          <a:p>
            <a:pPr>
              <a:lnSpc>
                <a:spcPct val="90000"/>
              </a:lnSpc>
            </a:pPr>
            <a:r>
              <a:rPr b="1" lang="en-US"/>
              <a:t>A new leaf collection, processing, dispersal site:</a:t>
            </a:r>
            <a:endParaRPr/>
          </a:p>
          <a:p>
            <a:pPr>
              <a:lnSpc>
                <a:spcPct val="90000"/>
              </a:lnSpc>
            </a:pPr>
            <a:r>
              <a:rPr b="1" lang="en-US"/>
              <a:t>These earnings enabled Keowee Key to apply for a SCFC grant to update, improve, expand and equip the existing leaf dump on site. The access road was a modest, rough, dirt lane. The drop off area was no better, plus it collected rain water which mixed with deposited leaves, leaving a smelly, difficult to manage problem.</a:t>
            </a:r>
            <a:endParaRPr/>
          </a:p>
          <a:p>
            <a:pPr>
              <a:lnSpc>
                <a:spcPct val="90000"/>
              </a:lnSpc>
            </a:pPr>
            <a:r>
              <a:rPr b="1" lang="en-US"/>
              <a:t>Leaves dropped off by residents were left in storage piles to decompose as best nature could manage.</a:t>
            </a:r>
            <a:endParaRPr/>
          </a:p>
          <a:p>
            <a:pPr>
              <a:lnSpc>
                <a:spcPct val="90000"/>
              </a:lnSpc>
            </a:pPr>
            <a:endParaRPr/>
          </a:p>
          <a:p>
            <a:pPr>
              <a:lnSpc>
                <a:spcPct val="90000"/>
              </a:lnSpc>
            </a:pPr>
            <a:r>
              <a:rPr b="1" lang="en-US"/>
              <a:t>Keowee Key developed a two year SCFC grant request for $45,000 to first remediate the entrance road to a level, gravel path, expand the drop off site with drainage ditches, a smooth gravel surface, designated drop off areas, then secondly, purchase of a leaf vacuum/blower/mulcher machine and a storage area for the mulched leaves. These mulched leaves could then be spread throughout the community, thus returning the nutrients back to the soil.</a:t>
            </a:r>
            <a:endParaRPr/>
          </a:p>
          <a:p>
            <a:pPr>
              <a:lnSpc>
                <a:spcPct val="90000"/>
              </a:lnSpc>
            </a:pPr>
            <a:r>
              <a:rPr b="1" lang="en-US"/>
              <a:t>The old leaf dump became transformed into a Leaf Recycling/Mulching Center when the grant funds were fully invested. The improved access road and drop off site encouraged residents to use the site even more than in the past. Rain water run off at the site is no longer a problem and the mulched leaves now have a valuable use.</a:t>
            </a:r>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7" name="TextShape 1"/>
          <p:cNvSpPr txBox="1"/>
          <p:nvPr/>
        </p:nvSpPr>
        <p:spPr>
          <a:xfrm>
            <a:off x="3884760" y="8685360"/>
            <a:ext cx="2971440" cy="456840"/>
          </a:xfrm>
          <a:prstGeom prst="rect">
            <a:avLst/>
          </a:prstGeom>
        </p:spPr>
        <p:txBody>
          <a:bodyPr anchor="b"/>
          <a:p>
            <a:pPr algn="r">
              <a:lnSpc>
                <a:spcPct val="100000"/>
              </a:lnSpc>
            </a:pPr>
            <a:fld id="{BFB3782C-5903-482C-9892-000ADA7FDD1C}" type="slidenum">
              <a:rPr lang="en-US" sz="1200">
                <a:latin typeface="Arial"/>
              </a:rPr>
              <a:t>&lt;number&gt;</a:t>
            </a:fld>
            <a:endParaRPr/>
          </a:p>
        </p:txBody>
      </p:sp>
      <p:sp>
        <p:nvSpPr>
          <p:cNvPr id="408" name="PlaceHolder 2"/>
          <p:cNvSpPr>
            <a:spLocks noGrp="1"/>
          </p:cNvSpPr>
          <p:nvPr>
            <p:ph type="body"/>
          </p:nvPr>
        </p:nvSpPr>
        <p:spPr>
          <a:xfrm>
            <a:off x="685800" y="4343400"/>
            <a:ext cx="5486040" cy="4114440"/>
          </a:xfrm>
          <a:prstGeom prst="rect">
            <a:avLst/>
          </a:prstGeom>
        </p:spPr>
        <p:txBody>
          <a:bodyPr/>
          <a:p>
            <a:r>
              <a:rPr b="1" lang="en-US" sz="1600"/>
              <a:t>The key elements to Create, Build, and Sustain a Successful Firewise Community we have found can be broken into two phases:</a:t>
            </a:r>
            <a:endParaRPr/>
          </a:p>
          <a:p>
            <a:r>
              <a:rPr b="1" lang="en-US" sz="1600"/>
              <a:t>PHASE I: Involves the steps in creating and building a successful community Firewise program.</a:t>
            </a:r>
            <a:r>
              <a:rPr b="1" lang="en-US" sz="1600"/>
              <a:t>
</a:t>
            </a:r>
            <a:r>
              <a:rPr b="1" lang="en-US" sz="1600"/>
              <a:t>and</a:t>
            </a:r>
            <a:endParaRPr/>
          </a:p>
          <a:p>
            <a:r>
              <a:rPr b="1" lang="en-US" sz="1600"/>
              <a:t>PHASE II: consists of sustaining the community Firewise program.</a:t>
            </a:r>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3" name="PlaceHolder 1"/>
          <p:cNvSpPr>
            <a:spLocks noGrp="1"/>
          </p:cNvSpPr>
          <p:nvPr>
            <p:ph type="body"/>
          </p:nvPr>
        </p:nvSpPr>
        <p:spPr>
          <a:xfrm>
            <a:off x="685800" y="4343400"/>
            <a:ext cx="5486040" cy="4114440"/>
          </a:xfrm>
          <a:prstGeom prst="rect">
            <a:avLst/>
          </a:prstGeom>
        </p:spPr>
        <p:txBody>
          <a:bodyPr/>
          <a:p>
            <a:endParaRPr/>
          </a:p>
        </p:txBody>
      </p:sp>
      <p:sp>
        <p:nvSpPr>
          <p:cNvPr id="444" name="TextShape 2"/>
          <p:cNvSpPr txBox="1"/>
          <p:nvPr/>
        </p:nvSpPr>
        <p:spPr>
          <a:xfrm>
            <a:off x="3884760" y="8685360"/>
            <a:ext cx="2971440" cy="456840"/>
          </a:xfrm>
          <a:prstGeom prst="rect">
            <a:avLst/>
          </a:prstGeom>
        </p:spPr>
        <p:txBody>
          <a:bodyPr anchor="b"/>
          <a:p>
            <a:pPr algn="r">
              <a:lnSpc>
                <a:spcPct val="100000"/>
              </a:lnSpc>
            </a:pPr>
            <a:fld id="{EFBF1A27-5385-47DF-9617-479EE195EC96}" type="slidenum">
              <a:rPr lang="en-US" sz="1200">
                <a:latin typeface="Arial"/>
              </a:rPr>
              <a:t>&lt;number&gt;</a:t>
            </a:fld>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5" name="TextShape 1"/>
          <p:cNvSpPr txBox="1"/>
          <p:nvPr/>
        </p:nvSpPr>
        <p:spPr>
          <a:xfrm>
            <a:off x="3884760" y="8685360"/>
            <a:ext cx="2971440" cy="456840"/>
          </a:xfrm>
          <a:prstGeom prst="rect">
            <a:avLst/>
          </a:prstGeom>
        </p:spPr>
        <p:txBody>
          <a:bodyPr anchor="b"/>
          <a:p>
            <a:pPr algn="r">
              <a:lnSpc>
                <a:spcPct val="100000"/>
              </a:lnSpc>
            </a:pPr>
            <a:fld id="{08906AD8-FFAD-428F-92C3-EF85CEB08E57}" type="slidenum">
              <a:rPr lang="en-US" sz="1200">
                <a:latin typeface="Arial"/>
              </a:rPr>
              <a:t>&lt;number&gt;</a:t>
            </a:fld>
            <a:endParaRPr/>
          </a:p>
        </p:txBody>
      </p:sp>
      <p:sp>
        <p:nvSpPr>
          <p:cNvPr id="446" name="PlaceHolder 2"/>
          <p:cNvSpPr>
            <a:spLocks noGrp="1"/>
          </p:cNvSpPr>
          <p:nvPr>
            <p:ph type="body"/>
          </p:nvPr>
        </p:nvSpPr>
        <p:spPr>
          <a:xfrm>
            <a:off x="685800" y="4343400"/>
            <a:ext cx="5486040" cy="4114440"/>
          </a:xfrm>
          <a:prstGeom prst="rect">
            <a:avLst/>
          </a:prstGeom>
        </p:spPr>
        <p:txBody>
          <a:bodyPr/>
          <a:p>
            <a:pPr>
              <a:lnSpc>
                <a:spcPct val="100000"/>
              </a:lnSpc>
            </a:pPr>
            <a:r>
              <a:rPr b="1" lang="en-US"/>
              <a:t>FOLLOW THROUGH:</a:t>
            </a:r>
            <a:endParaRPr/>
          </a:p>
          <a:p>
            <a:pPr>
              <a:lnSpc>
                <a:spcPct val="100000"/>
              </a:lnSpc>
            </a:pPr>
            <a:r>
              <a:rPr b="1" lang="en-US"/>
              <a:t>Challenges still remain for our community. Too many residents still are not aware of the danger of wildfire here. Required actions to improve total community preparedness are still not widely recognized. Additional programs to address fire safety and preparedness have been identified but the required funding to implement them is still to be developed. We’ve come a long way in becoming Firewise since 2004, but we can’t stop now.</a:t>
            </a:r>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7" name="TextShape 1"/>
          <p:cNvSpPr txBox="1"/>
          <p:nvPr/>
        </p:nvSpPr>
        <p:spPr>
          <a:xfrm>
            <a:off x="3884760" y="8685360"/>
            <a:ext cx="2971440" cy="456840"/>
          </a:xfrm>
          <a:prstGeom prst="rect">
            <a:avLst/>
          </a:prstGeom>
        </p:spPr>
        <p:txBody>
          <a:bodyPr anchor="b"/>
          <a:p>
            <a:pPr algn="r">
              <a:lnSpc>
                <a:spcPct val="100000"/>
              </a:lnSpc>
            </a:pPr>
            <a:fld id="{30118A17-8C8D-42CE-9662-D7EE0186CC4B}" type="slidenum">
              <a:rPr lang="en-US" sz="1200">
                <a:latin typeface="Arial"/>
              </a:rPr>
              <a:t>&lt;number&gt;</a:t>
            </a:fld>
            <a:endParaRPr/>
          </a:p>
        </p:txBody>
      </p:sp>
      <p:sp>
        <p:nvSpPr>
          <p:cNvPr id="448" name="PlaceHolder 2"/>
          <p:cNvSpPr>
            <a:spLocks noGrp="1"/>
          </p:cNvSpPr>
          <p:nvPr>
            <p:ph type="body"/>
          </p:nvPr>
        </p:nvSpPr>
        <p:spPr>
          <a:xfrm>
            <a:off x="685800" y="4343400"/>
            <a:ext cx="5486040" cy="4114440"/>
          </a:xfrm>
          <a:prstGeom prst="rect">
            <a:avLst/>
          </a:prstGeom>
        </p:spPr>
        <p:txBody>
          <a:bodyPr/>
          <a:p>
            <a:pPr>
              <a:lnSpc>
                <a:spcPct val="100000"/>
              </a:lnSpc>
            </a:pPr>
            <a:r>
              <a:rPr b="1" lang="en-US"/>
              <a:t>IDENTIFYING  ADDITIONAL  MEANINGFUL  PROGRAMS</a:t>
            </a:r>
            <a:endParaRPr/>
          </a:p>
          <a:p>
            <a:pPr>
              <a:lnSpc>
                <a:spcPct val="100000"/>
              </a:lnSpc>
            </a:pPr>
            <a:r>
              <a:rPr b="1" lang="en-US"/>
              <a:t>Analyze community  problems/ fire danger issues and solutions</a:t>
            </a:r>
            <a:endParaRPr/>
          </a:p>
          <a:p>
            <a:pPr>
              <a:lnSpc>
                <a:spcPct val="100000"/>
              </a:lnSpc>
            </a:pPr>
            <a:r>
              <a:rPr b="1" lang="en-US"/>
              <a:t>- Demonstration unimproved/vacant lot Firewise remediation</a:t>
            </a:r>
            <a:endParaRPr/>
          </a:p>
          <a:p>
            <a:pPr>
              <a:lnSpc>
                <a:spcPct val="100000"/>
              </a:lnSpc>
            </a:pPr>
            <a:r>
              <a:rPr b="1" lang="en-US"/>
              <a:t>- Implementation of Firewise tree and shrubbery practices at  Community building</a:t>
            </a:r>
            <a:endParaRPr/>
          </a:p>
          <a:p>
            <a:pPr>
              <a:lnSpc>
                <a:spcPct val="100000"/>
              </a:lnSpc>
            </a:pPr>
            <a:endParaRPr/>
          </a:p>
          <a:p>
            <a:pPr>
              <a:lnSpc>
                <a:spcPct val="100000"/>
              </a:lnSpc>
            </a:pPr>
            <a:endParaRPr/>
          </a:p>
          <a:p>
            <a:pPr>
              <a:lnSpc>
                <a:spcPct val="100000"/>
              </a:lnSpc>
            </a:pPr>
            <a:r>
              <a:rPr b="1" lang="en-US"/>
              <a:t>Tree and limb overhang dangers – personal safety – ice/snow removal</a:t>
            </a:r>
            <a:endParaRPr/>
          </a:p>
          <a:p>
            <a:pPr>
              <a:lnSpc>
                <a:spcPct val="100000"/>
              </a:lnSpc>
            </a:pPr>
            <a:r>
              <a:rPr b="1" lang="en-US"/>
              <a:t>-Emergency vehicle access improvements  (new future program )</a:t>
            </a:r>
            <a:endParaRPr/>
          </a:p>
          <a:p>
            <a:pPr>
              <a:lnSpc>
                <a:spcPct val="100000"/>
              </a:lnSpc>
            </a:pPr>
            <a:r>
              <a:rPr b="1" lang="en-US"/>
              <a:t>-Fire and emergency vehicle street safety program  (new future program)</a:t>
            </a:r>
            <a:endParaRPr/>
          </a:p>
          <a:p>
            <a:pPr>
              <a:lnSpc>
                <a:spcPct val="100000"/>
              </a:lnSpc>
            </a:pPr>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49" name="TextShape 1"/>
          <p:cNvSpPr txBox="1"/>
          <p:nvPr/>
        </p:nvSpPr>
        <p:spPr>
          <a:xfrm>
            <a:off x="3884760" y="8685360"/>
            <a:ext cx="2971440" cy="456840"/>
          </a:xfrm>
          <a:prstGeom prst="rect">
            <a:avLst/>
          </a:prstGeom>
        </p:spPr>
        <p:txBody>
          <a:bodyPr anchor="b"/>
          <a:p>
            <a:pPr algn="r">
              <a:lnSpc>
                <a:spcPct val="100000"/>
              </a:lnSpc>
            </a:pPr>
            <a:fld id="{D8F4AFD5-C7AB-4C7A-946B-3E94E75343D9}" type="slidenum">
              <a:rPr lang="en-US" sz="1200">
                <a:latin typeface="Arial"/>
              </a:rPr>
              <a:t>&lt;number&gt;</a:t>
            </a:fld>
            <a:endParaRPr/>
          </a:p>
        </p:txBody>
      </p:sp>
      <p:sp>
        <p:nvSpPr>
          <p:cNvPr id="450" name="PlaceHolder 2"/>
          <p:cNvSpPr>
            <a:spLocks noGrp="1"/>
          </p:cNvSpPr>
          <p:nvPr>
            <p:ph type="body"/>
          </p:nvPr>
        </p:nvSpPr>
        <p:spPr>
          <a:xfrm>
            <a:off x="685800" y="4343400"/>
            <a:ext cx="5486040" cy="4114440"/>
          </a:xfrm>
          <a:prstGeom prst="rect">
            <a:avLst/>
          </a:prstGeom>
        </p:spPr>
        <p:txBody>
          <a:bodyPr/>
          <a:p>
            <a:pPr>
              <a:lnSpc>
                <a:spcPct val="100000"/>
              </a:lnSpc>
            </a:pPr>
            <a:r>
              <a:rPr b="1" lang="en-US"/>
              <a:t>SUMMARY:</a:t>
            </a:r>
            <a:endParaRPr/>
          </a:p>
          <a:p>
            <a:pPr>
              <a:lnSpc>
                <a:spcPct val="100000"/>
              </a:lnSpc>
            </a:pPr>
            <a:r>
              <a:rPr b="1" lang="en-US"/>
              <a:t>This story so far is obviously a successful one, that demonstrates how a concerned group of individuals can first learn about Firewise issues and dangers, educate and motivate community residents to act, take advantage of the expertise and support of local Firemen and State Forestry Commission personnel, plus National Fire Protection Association grants and then cooperatively and jointly develop a successful Firewise Community effort resulting in substantial improvement in local woodland fire safety for home owners and our community, Keowee Key.</a:t>
            </a:r>
            <a:endParaRPr/>
          </a:p>
          <a:p>
            <a:pPr>
              <a:lnSpc>
                <a:spcPct val="100000"/>
              </a:lnSpc>
            </a:pPr>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51" name="TextShape 1"/>
          <p:cNvSpPr txBox="1"/>
          <p:nvPr/>
        </p:nvSpPr>
        <p:spPr>
          <a:xfrm>
            <a:off x="3884760" y="8685360"/>
            <a:ext cx="2971440" cy="456840"/>
          </a:xfrm>
          <a:prstGeom prst="rect">
            <a:avLst/>
          </a:prstGeom>
        </p:spPr>
        <p:txBody>
          <a:bodyPr anchor="b"/>
          <a:p>
            <a:pPr algn="r">
              <a:lnSpc>
                <a:spcPct val="100000"/>
              </a:lnSpc>
            </a:pPr>
            <a:fld id="{3189EAFC-C529-4057-B284-5CC11708F8E5}" type="slidenum">
              <a:rPr lang="en-US" sz="1200">
                <a:latin typeface="Arial"/>
              </a:rPr>
              <a:t>&lt;number&gt;</a:t>
            </a:fld>
            <a:endParaRPr/>
          </a:p>
        </p:txBody>
      </p:sp>
      <p:sp>
        <p:nvSpPr>
          <p:cNvPr id="452" name="PlaceHolder 2"/>
          <p:cNvSpPr>
            <a:spLocks noGrp="1"/>
          </p:cNvSpPr>
          <p:nvPr>
            <p:ph type="body"/>
          </p:nvPr>
        </p:nvSpPr>
        <p:spPr>
          <a:xfrm>
            <a:off x="685800" y="4343400"/>
            <a:ext cx="5486040" cy="4114440"/>
          </a:xfrm>
          <a:prstGeom prst="rect">
            <a:avLst/>
          </a:prstGeom>
        </p:spPr>
        <p:txBody>
          <a:bodyPr/>
          <a:p>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53" name="PlaceHolder 1"/>
          <p:cNvSpPr>
            <a:spLocks noGrp="1"/>
          </p:cNvSpPr>
          <p:nvPr>
            <p:ph type="body"/>
          </p:nvPr>
        </p:nvSpPr>
        <p:spPr>
          <a:xfrm>
            <a:off x="685800" y="4343400"/>
            <a:ext cx="5486040" cy="4114440"/>
          </a:xfrm>
          <a:prstGeom prst="rect">
            <a:avLst/>
          </a:prstGeom>
        </p:spPr>
        <p:txBody>
          <a:bodyPr/>
          <a:p>
            <a:endParaRPr/>
          </a:p>
        </p:txBody>
      </p:sp>
      <p:sp>
        <p:nvSpPr>
          <p:cNvPr id="454" name="TextShape 2"/>
          <p:cNvSpPr txBox="1"/>
          <p:nvPr/>
        </p:nvSpPr>
        <p:spPr>
          <a:xfrm>
            <a:off x="3884760" y="8685360"/>
            <a:ext cx="2971440" cy="456840"/>
          </a:xfrm>
          <a:prstGeom prst="rect">
            <a:avLst/>
          </a:prstGeom>
        </p:spPr>
        <p:txBody>
          <a:bodyPr anchor="b"/>
          <a:p>
            <a:pPr algn="r">
              <a:lnSpc>
                <a:spcPct val="100000"/>
              </a:lnSpc>
            </a:pPr>
            <a:fld id="{032F0C9F-E0A7-4BC2-B34C-CCC109E44A3D}" type="slidenum">
              <a:rPr lang="en-US" sz="1200">
                <a:latin typeface="Arial"/>
              </a:rPr>
              <a:t>&lt;number&gt;</a:t>
            </a:fld>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9" name="TextShape 1"/>
          <p:cNvSpPr txBox="1"/>
          <p:nvPr/>
        </p:nvSpPr>
        <p:spPr>
          <a:xfrm>
            <a:off x="3884760" y="8685360"/>
            <a:ext cx="2971440" cy="456840"/>
          </a:xfrm>
          <a:prstGeom prst="rect">
            <a:avLst/>
          </a:prstGeom>
        </p:spPr>
        <p:txBody>
          <a:bodyPr anchor="b"/>
          <a:p>
            <a:pPr algn="r">
              <a:lnSpc>
                <a:spcPct val="100000"/>
              </a:lnSpc>
            </a:pPr>
            <a:fld id="{0157A58C-6227-4FA0-8E18-8EA36E9D76E5}" type="slidenum">
              <a:rPr lang="en-US" sz="1200">
                <a:latin typeface="Arial"/>
              </a:rPr>
              <a:t>&lt;number&gt;</a:t>
            </a:fld>
            <a:endParaRPr/>
          </a:p>
        </p:txBody>
      </p:sp>
      <p:sp>
        <p:nvSpPr>
          <p:cNvPr id="410" name="PlaceHolder 2"/>
          <p:cNvSpPr>
            <a:spLocks noGrp="1"/>
          </p:cNvSpPr>
          <p:nvPr>
            <p:ph type="body"/>
          </p:nvPr>
        </p:nvSpPr>
        <p:spPr>
          <a:xfrm>
            <a:off x="685800" y="4343400"/>
            <a:ext cx="5486040" cy="4114440"/>
          </a:xfrm>
          <a:prstGeom prst="rect">
            <a:avLst/>
          </a:prstGeom>
        </p:spPr>
        <p:txBody>
          <a:bodyPr/>
          <a:p>
            <a:pPr>
              <a:lnSpc>
                <a:spcPct val="100000"/>
              </a:lnSpc>
            </a:pPr>
            <a:r>
              <a:rPr b="1" lang="en-US" sz="1600"/>
              <a:t>Lets first talk about PHASE I: The key elements or steps to creating and building a successful community Firewise program are: Community Awareness, Conducting an Assessment, Initiating Action, Program Start Up, Motivation, Organization, Action and Follow through.</a:t>
            </a:r>
            <a:endParaRPr/>
          </a:p>
          <a:p>
            <a:pPr>
              <a:lnSpc>
                <a:spcPct val="100000"/>
              </a:lnSpc>
            </a:pPr>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11" name="TextShape 1"/>
          <p:cNvSpPr txBox="1"/>
          <p:nvPr/>
        </p:nvSpPr>
        <p:spPr>
          <a:xfrm>
            <a:off x="3884760" y="8685360"/>
            <a:ext cx="2971440" cy="456840"/>
          </a:xfrm>
          <a:prstGeom prst="rect">
            <a:avLst/>
          </a:prstGeom>
        </p:spPr>
        <p:txBody>
          <a:bodyPr anchor="b"/>
          <a:p>
            <a:pPr algn="r">
              <a:lnSpc>
                <a:spcPct val="100000"/>
              </a:lnSpc>
            </a:pPr>
            <a:fld id="{E7D2CB01-CF11-4A22-895D-B7C9E8F490E0}" type="slidenum">
              <a:rPr lang="en-US" sz="1200">
                <a:latin typeface="Arial"/>
              </a:rPr>
              <a:t>&lt;number&gt;</a:t>
            </a:fld>
            <a:endParaRPr/>
          </a:p>
        </p:txBody>
      </p:sp>
      <p:sp>
        <p:nvSpPr>
          <p:cNvPr id="412" name="PlaceHolder 2"/>
          <p:cNvSpPr>
            <a:spLocks noGrp="1"/>
          </p:cNvSpPr>
          <p:nvPr>
            <p:ph type="body"/>
          </p:nvPr>
        </p:nvSpPr>
        <p:spPr>
          <a:xfrm>
            <a:off x="685800" y="4343400"/>
            <a:ext cx="5486040" cy="4114440"/>
          </a:xfrm>
          <a:prstGeom prst="rect">
            <a:avLst/>
          </a:prstGeom>
        </p:spPr>
        <p:txBody>
          <a:bodyPr/>
          <a:p>
            <a:pPr>
              <a:lnSpc>
                <a:spcPct val="100000"/>
              </a:lnSpc>
            </a:pPr>
            <a:r>
              <a:rPr b="1" lang="en-US"/>
              <a:t>AWARENESS: Too many homeowners, new to a woodland/urban community, don’t understand the potential wild fire dangers they face, nor the threat to their own home and total community infrastructure.</a:t>
            </a:r>
            <a:endParaRPr/>
          </a:p>
          <a:p>
            <a:pPr>
              <a:lnSpc>
                <a:spcPct val="100000"/>
              </a:lnSpc>
            </a:pPr>
            <a:r>
              <a:rPr b="1" lang="en-US"/>
              <a:t>This was the situation for Keowee Key, an established private residential community in upstate S. Carolina in the Fall of 2004.  Fortunately, some residents did understand the fire danger to their homes from internal causes, such as faulty fire places and electrical wiring, cooking stoves left unattended, and the occasional lightning strikes that nature delivers. This foresight, early in the development’s timeline, supported the establishment of a private fire company and station in the community, funded by resident financial assessments. However, the Firewise Community concept awareness did not yet exist.</a:t>
            </a:r>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13" name="TextShape 1"/>
          <p:cNvSpPr txBox="1"/>
          <p:nvPr/>
        </p:nvSpPr>
        <p:spPr>
          <a:xfrm>
            <a:off x="3884760" y="8685360"/>
            <a:ext cx="2971440" cy="456840"/>
          </a:xfrm>
          <a:prstGeom prst="rect">
            <a:avLst/>
          </a:prstGeom>
        </p:spPr>
        <p:txBody>
          <a:bodyPr anchor="b"/>
          <a:p>
            <a:pPr algn="r">
              <a:lnSpc>
                <a:spcPct val="100000"/>
              </a:lnSpc>
            </a:pPr>
            <a:fld id="{081441BB-204E-4268-AA0A-544F39A5413A}" type="slidenum">
              <a:rPr lang="en-US" sz="1200">
                <a:latin typeface="Arial"/>
              </a:rPr>
              <a:t>&lt;number&gt;</a:t>
            </a:fld>
            <a:endParaRPr/>
          </a:p>
        </p:txBody>
      </p:sp>
      <p:sp>
        <p:nvSpPr>
          <p:cNvPr id="414" name="PlaceHolder 2"/>
          <p:cNvSpPr>
            <a:spLocks noGrp="1"/>
          </p:cNvSpPr>
          <p:nvPr>
            <p:ph type="body"/>
          </p:nvPr>
        </p:nvSpPr>
        <p:spPr>
          <a:xfrm>
            <a:off x="685800" y="4343400"/>
            <a:ext cx="5486040" cy="4114440"/>
          </a:xfrm>
          <a:prstGeom prst="rect">
            <a:avLst/>
          </a:prstGeom>
        </p:spPr>
        <p:txBody>
          <a:bodyPr/>
          <a:p>
            <a:pPr>
              <a:lnSpc>
                <a:spcPct val="100000"/>
              </a:lnSpc>
            </a:pPr>
            <a:r>
              <a:rPr b="1" lang="en-US"/>
              <a:t>The S. Carolina Forestry Commission was asked to perform a total Keowee Key community wildfire risk assessment of our fire preparedness, deficiencies and suggest near term action steps to address our status. They identified homes and community buildings exposed to flammable vegetation, significant private and community owned land, covered with underbrush of all types and dead and dying trees, both standing and partially fallen, throughout the 1,600 acres of the community. Their assessment was a real wake up call to action. Too many residents were totally unaware of the near term potential and consequences of a devastating ground fire in our current state of development.</a:t>
            </a:r>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15" name="TextShape 1"/>
          <p:cNvSpPr txBox="1"/>
          <p:nvPr/>
        </p:nvSpPr>
        <p:spPr>
          <a:xfrm>
            <a:off x="3884760" y="8685360"/>
            <a:ext cx="2971440" cy="456840"/>
          </a:xfrm>
          <a:prstGeom prst="rect">
            <a:avLst/>
          </a:prstGeom>
        </p:spPr>
        <p:txBody>
          <a:bodyPr anchor="b"/>
          <a:p>
            <a:pPr algn="r">
              <a:lnSpc>
                <a:spcPct val="100000"/>
              </a:lnSpc>
            </a:pPr>
            <a:fld id="{88EBE529-F395-40B1-98A9-35F9E8145CC9}" type="slidenum">
              <a:rPr lang="en-US" sz="1200">
                <a:latin typeface="Arial"/>
              </a:rPr>
              <a:t>&lt;number&gt;</a:t>
            </a:fld>
            <a:endParaRPr/>
          </a:p>
        </p:txBody>
      </p:sp>
      <p:sp>
        <p:nvSpPr>
          <p:cNvPr id="416" name="PlaceHolder 2"/>
          <p:cNvSpPr>
            <a:spLocks noGrp="1"/>
          </p:cNvSpPr>
          <p:nvPr>
            <p:ph type="body"/>
          </p:nvPr>
        </p:nvSpPr>
        <p:spPr>
          <a:xfrm>
            <a:off x="685800" y="4343400"/>
            <a:ext cx="5486040" cy="4114440"/>
          </a:xfrm>
          <a:prstGeom prst="rect">
            <a:avLst/>
          </a:prstGeom>
        </p:spPr>
        <p:txBody>
          <a:bodyPr/>
          <a:p>
            <a:pPr>
              <a:lnSpc>
                <a:spcPct val="100000"/>
              </a:lnSpc>
            </a:pPr>
            <a:r>
              <a:rPr b="1" lang="en-US"/>
              <a:t>INITIATING FIREWISE COMMUNITY ACTION: Keowee Key Fire Chief Mark Lee, in October 2005, presented to the community Board of Directors, the concept and program of becoming a Firewise Community. Based on his compelling presentation and the information from the SCFC assessment, the Board encouraged the formation of a Firewise Committee to evaluate, understand and act upon those steps required to becoming Firewise, both for individual residents and the total community. Expert knowledge of woodland/urban fire dangers was fundamental to launching this effort. Well intentioned, but underinformed residents simply would not have provided sufficient motivation to energize action for this undertaking.</a:t>
            </a:r>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17" name="TextShape 1"/>
          <p:cNvSpPr txBox="1"/>
          <p:nvPr/>
        </p:nvSpPr>
        <p:spPr>
          <a:xfrm>
            <a:off x="3884760" y="8685360"/>
            <a:ext cx="2971440" cy="456840"/>
          </a:xfrm>
          <a:prstGeom prst="rect">
            <a:avLst/>
          </a:prstGeom>
        </p:spPr>
        <p:txBody>
          <a:bodyPr anchor="b"/>
          <a:p>
            <a:pPr algn="r">
              <a:lnSpc>
                <a:spcPct val="100000"/>
              </a:lnSpc>
            </a:pPr>
            <a:fld id="{0F5BE67A-2984-4787-9AE9-5BAB12A462A1}" type="slidenum">
              <a:rPr lang="en-US" sz="1200">
                <a:latin typeface="Arial"/>
              </a:rPr>
              <a:t>&lt;number&gt;</a:t>
            </a:fld>
            <a:endParaRPr/>
          </a:p>
        </p:txBody>
      </p:sp>
      <p:sp>
        <p:nvSpPr>
          <p:cNvPr id="418" name="PlaceHolder 2"/>
          <p:cNvSpPr>
            <a:spLocks noGrp="1"/>
          </p:cNvSpPr>
          <p:nvPr>
            <p:ph type="body"/>
          </p:nvPr>
        </p:nvSpPr>
        <p:spPr>
          <a:xfrm>
            <a:off x="685800" y="4343400"/>
            <a:ext cx="5486040" cy="4114440"/>
          </a:xfrm>
          <a:prstGeom prst="rect">
            <a:avLst/>
          </a:prstGeom>
        </p:spPr>
        <p:txBody>
          <a:bodyPr/>
          <a:p>
            <a:pPr>
              <a:lnSpc>
                <a:spcPct val="100000"/>
              </a:lnSpc>
            </a:pPr>
            <a:r>
              <a:rPr b="1" lang="en-US"/>
              <a:t>COLLABORATION AMONG THE KEWOEE KEY COMMUNITY, KEOWEE FIRE DISTRICT, SOUTH CAROLINA FORESTRY COMMISSION AND THE NATIONAL FIRE PROTECTON ASSOCIATION HAVE BEEN CRUCIAL TO THE ONGOING FIREWISE EFFORTS WITHIN KEOWEE KEY AND SURROUNDING COMMUNITIES</a:t>
            </a:r>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19" name="TextShape 1"/>
          <p:cNvSpPr txBox="1"/>
          <p:nvPr/>
        </p:nvSpPr>
        <p:spPr>
          <a:xfrm>
            <a:off x="3884760" y="8685360"/>
            <a:ext cx="2971440" cy="456840"/>
          </a:xfrm>
          <a:prstGeom prst="rect">
            <a:avLst/>
          </a:prstGeom>
        </p:spPr>
        <p:txBody>
          <a:bodyPr anchor="b"/>
          <a:p>
            <a:pPr algn="r">
              <a:lnSpc>
                <a:spcPct val="100000"/>
              </a:lnSpc>
            </a:pPr>
            <a:fld id="{A6418D5B-9595-4D6C-937A-1A4E9C206D32}" type="slidenum">
              <a:rPr lang="en-US" sz="1200">
                <a:latin typeface="Arial"/>
              </a:rPr>
              <a:t>&lt;number&gt;</a:t>
            </a:fld>
            <a:endParaRPr/>
          </a:p>
        </p:txBody>
      </p:sp>
      <p:sp>
        <p:nvSpPr>
          <p:cNvPr id="420" name="PlaceHolder 2"/>
          <p:cNvSpPr>
            <a:spLocks noGrp="1"/>
          </p:cNvSpPr>
          <p:nvPr>
            <p:ph type="body"/>
          </p:nvPr>
        </p:nvSpPr>
        <p:spPr>
          <a:xfrm>
            <a:off x="685800" y="4343400"/>
            <a:ext cx="5486040" cy="4114440"/>
          </a:xfrm>
          <a:prstGeom prst="rect">
            <a:avLst/>
          </a:prstGeom>
        </p:spPr>
        <p:txBody>
          <a:bodyPr/>
          <a:p>
            <a:pPr>
              <a:lnSpc>
                <a:spcPct val="100000"/>
              </a:lnSpc>
            </a:pPr>
            <a:r>
              <a:rPr b="1" lang="en-US"/>
              <a:t>START UP – The initial Firewise Committee, was comprised of Keowee Key volunteer firemen, motivated/concerned residents and the Fire Chief. In early 2006 the Committee began the process of education about woodland fires and the consequences of being unprepared for their eventual occurrence. The emphasis was not to become fire fighters, but knowledge experts and communicators of what could be done near term, to raise awareness and initiate action.</a:t>
            </a:r>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21" name="PlaceHolder 1"/>
          <p:cNvSpPr>
            <a:spLocks noGrp="1"/>
          </p:cNvSpPr>
          <p:nvPr>
            <p:ph type="body"/>
          </p:nvPr>
        </p:nvSpPr>
        <p:spPr>
          <a:xfrm>
            <a:off x="685800" y="4343400"/>
            <a:ext cx="5486040" cy="4114440"/>
          </a:xfrm>
          <a:prstGeom prst="rect">
            <a:avLst/>
          </a:prstGeom>
        </p:spPr>
        <p:txBody>
          <a:bodyPr/>
          <a:p>
            <a:r>
              <a:rPr b="1" lang="en-US"/>
              <a:t>MOTIVATION -  to become a Firewise Community:</a:t>
            </a:r>
            <a:endParaRPr/>
          </a:p>
          <a:p>
            <a:r>
              <a:rPr b="1" lang="en-US"/>
              <a:t>We believe that successful motivation to becoming a Firewise Community and undertaking the actions steps to educate residents to act, is a combination of State and local fire experts, plus motivated community residents who are committed to making the recommended changes. Educational materials of all types were provided by the SCFC and our local Fire Chief. An excellent community Forum, organized and run by the local Committee, was well attended by concerned residents who had been exposed to this material and wanted to act. Graphic pictures of local house and woodland fires brought the danger message home quickly. The SCFC presenters explained that forest fires were not just a western U. S. experience, in fact, more wildfires occur east of the Mississippi River than west, and do happen in the South Eastern states as well.</a:t>
            </a:r>
            <a:endParaRPr/>
          </a:p>
        </p:txBody>
      </p:sp>
      <p:sp>
        <p:nvSpPr>
          <p:cNvPr id="422" name="TextShape 2"/>
          <p:cNvSpPr txBox="1"/>
          <p:nvPr/>
        </p:nvSpPr>
        <p:spPr>
          <a:xfrm>
            <a:off x="3884760" y="8685360"/>
            <a:ext cx="2971440" cy="456840"/>
          </a:xfrm>
          <a:prstGeom prst="rect">
            <a:avLst/>
          </a:prstGeom>
        </p:spPr>
        <p:txBody>
          <a:bodyPr anchor="b"/>
          <a:p>
            <a:pPr algn="r">
              <a:lnSpc>
                <a:spcPct val="100000"/>
              </a:lnSpc>
            </a:pPr>
            <a:fld id="{00D599A2-569F-4DE9-95C6-76CB1EA46165}" type="slidenum">
              <a:rPr lang="en-US" sz="1200">
                <a:latin typeface="Arial"/>
              </a:rPr>
              <a:t>&lt;number&gt;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png"/>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4.png"/><Relationship Id="rId3" Type="http://schemas.openxmlformats.org/officeDocument/2006/relationships/image" Target="../media/image15.png"/>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7.png"/><Relationship Id="rId3" Type="http://schemas.openxmlformats.org/officeDocument/2006/relationships/image" Target="../media/image18.png"/>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0.png"/><Relationship Id="rId3" Type="http://schemas.openxmlformats.org/officeDocument/2006/relationships/image" Target="../media/image21.png"/>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7" name="PlaceHolder 2"/>
          <p:cNvSpPr>
            <a:spLocks noGrp="1"/>
          </p:cNvSpPr>
          <p:nvPr>
            <p:ph type="body"/>
          </p:nvPr>
        </p:nvSpPr>
        <p:spPr>
          <a:xfrm>
            <a:off x="457200" y="1905120"/>
            <a:ext cx="8229240" cy="944640"/>
          </a:xfrm>
          <a:prstGeom prst="rect">
            <a:avLst/>
          </a:prstGeom>
        </p:spPr>
        <p:txBody>
          <a:bodyPr wrap="none" lIns="0" rIns="0" tIns="0" bIns="0"/>
          <a:p>
            <a:endParaRPr/>
          </a:p>
        </p:txBody>
      </p:sp>
      <p:sp>
        <p:nvSpPr>
          <p:cNvPr id="28" name="PlaceHolder 3"/>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30"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31"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32" name="PlaceHolder 4"/>
          <p:cNvSpPr>
            <a:spLocks noGrp="1"/>
          </p:cNvSpPr>
          <p:nvPr>
            <p:ph type="body"/>
          </p:nvPr>
        </p:nvSpPr>
        <p:spPr>
          <a:xfrm>
            <a:off x="4674240" y="2939760"/>
            <a:ext cx="4015800" cy="944640"/>
          </a:xfrm>
          <a:prstGeom prst="rect">
            <a:avLst/>
          </a:prstGeom>
        </p:spPr>
        <p:txBody>
          <a:bodyPr wrap="none" lIns="0" rIns="0" tIns="0" bIns="0"/>
          <a:p>
            <a:endParaRPr/>
          </a:p>
        </p:txBody>
      </p:sp>
      <p:sp>
        <p:nvSpPr>
          <p:cNvPr id="33" name="PlaceHolder 5"/>
          <p:cNvSpPr>
            <a:spLocks noGrp="1"/>
          </p:cNvSpPr>
          <p:nvPr>
            <p:ph type="body"/>
          </p:nvPr>
        </p:nvSpPr>
        <p:spPr>
          <a:xfrm>
            <a:off x="457200" y="2939760"/>
            <a:ext cx="4015800" cy="944640"/>
          </a:xfrm>
          <a:prstGeom prst="rect">
            <a:avLst/>
          </a:prstGeom>
        </p:spPr>
        <p:txBody>
          <a:bodyPr wrap="none" lIns="0" rIns="0" tIns="0" bIns="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35" name="PlaceHolder 2"/>
          <p:cNvSpPr>
            <a:spLocks noGrp="1"/>
          </p:cNvSpPr>
          <p:nvPr>
            <p:ph type="body"/>
          </p:nvPr>
        </p:nvSpPr>
        <p:spPr>
          <a:xfrm>
            <a:off x="457200" y="1905120"/>
            <a:ext cx="8229240" cy="1980720"/>
          </a:xfrm>
          <a:prstGeom prst="rect">
            <a:avLst/>
          </a:prstGeom>
        </p:spPr>
        <p:txBody>
          <a:bodyPr wrap="none" lIns="0" rIns="0" tIns="0" bIns="0"/>
          <a:p>
            <a:endParaRPr/>
          </a:p>
        </p:txBody>
      </p:sp>
      <p:sp>
        <p:nvSpPr>
          <p:cNvPr id="36" name="PlaceHolder 3"/>
          <p:cNvSpPr>
            <a:spLocks noGrp="1"/>
          </p:cNvSpPr>
          <p:nvPr>
            <p:ph type="body"/>
          </p:nvPr>
        </p:nvSpPr>
        <p:spPr>
          <a:xfrm>
            <a:off x="457200" y="1905120"/>
            <a:ext cx="8229240" cy="1980720"/>
          </a:xfrm>
          <a:prstGeom prst="rect">
            <a:avLst/>
          </a:prstGeom>
        </p:spPr>
        <p:txBody>
          <a:bodyPr wrap="none" lIns="0" rIns="0" tIns="0" bIns="0"/>
          <a:p>
            <a:endParaRPr/>
          </a:p>
        </p:txBody>
      </p:sp>
      <p:pic>
        <p:nvPicPr>
          <p:cNvPr id="37" name="" descr=""/>
          <p:cNvPicPr/>
          <p:nvPr/>
        </p:nvPicPr>
        <p:blipFill>
          <a:blip r:embed="rId2"/>
          <a:stretch>
            <a:fillRect/>
          </a:stretch>
        </p:blipFill>
        <p:spPr>
          <a:xfrm>
            <a:off x="3330360" y="1905120"/>
            <a:ext cx="2482560" cy="1980720"/>
          </a:xfrm>
          <a:prstGeom prst="rect">
            <a:avLst/>
          </a:prstGeom>
          <a:ln>
            <a:noFill/>
          </a:ln>
        </p:spPr>
      </p:pic>
      <p:pic>
        <p:nvPicPr>
          <p:cNvPr id="38" name="" descr=""/>
          <p:cNvPicPr/>
          <p:nvPr/>
        </p:nvPicPr>
        <p:blipFill>
          <a:blip r:embed="rId3"/>
          <a:stretch>
            <a:fillRect/>
          </a:stretch>
        </p:blipFill>
        <p:spPr>
          <a:xfrm>
            <a:off x="3330360" y="1905120"/>
            <a:ext cx="2482560" cy="198072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45" name="PlaceHolder 2"/>
          <p:cNvSpPr>
            <a:spLocks noGrp="1"/>
          </p:cNvSpPr>
          <p:nvPr>
            <p:ph type="subTitle"/>
          </p:nvPr>
        </p:nvSpPr>
        <p:spPr>
          <a:xfrm>
            <a:off x="457200" y="1905120"/>
            <a:ext cx="8229240" cy="1981080"/>
          </a:xfrm>
          <a:prstGeom prst="rect">
            <a:avLst/>
          </a:prstGeom>
        </p:spPr>
        <p:txBody>
          <a:bodyPr wrap="none"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47" name="PlaceHolder 2"/>
          <p:cNvSpPr>
            <a:spLocks noGrp="1"/>
          </p:cNvSpPr>
          <p:nvPr>
            <p:ph type="body"/>
          </p:nvPr>
        </p:nvSpPr>
        <p:spPr>
          <a:xfrm>
            <a:off x="457200" y="1905120"/>
            <a:ext cx="8229240" cy="1980720"/>
          </a:xfrm>
          <a:prstGeom prst="rect">
            <a:avLst/>
          </a:prstGeom>
        </p:spPr>
        <p:txBody>
          <a:bodyPr wrap="none" lIns="0" rIns="0" tIns="0" bIns="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49"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50" name="PlaceHolder 3"/>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457200" y="291960"/>
            <a:ext cx="8229240" cy="6416280"/>
          </a:xfrm>
          <a:prstGeom prst="rect">
            <a:avLst/>
          </a:prstGeom>
        </p:spPr>
        <p:txBody>
          <a:bodyPr wrap="none"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54"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55" name="PlaceHolder 3"/>
          <p:cNvSpPr>
            <a:spLocks noGrp="1"/>
          </p:cNvSpPr>
          <p:nvPr>
            <p:ph type="body"/>
          </p:nvPr>
        </p:nvSpPr>
        <p:spPr>
          <a:xfrm>
            <a:off x="457200" y="2939760"/>
            <a:ext cx="4015800" cy="944640"/>
          </a:xfrm>
          <a:prstGeom prst="rect">
            <a:avLst/>
          </a:prstGeom>
        </p:spPr>
        <p:txBody>
          <a:bodyPr wrap="none" lIns="0" rIns="0" tIns="0" bIns="0"/>
          <a:p>
            <a:endParaRPr/>
          </a:p>
        </p:txBody>
      </p:sp>
      <p:sp>
        <p:nvSpPr>
          <p:cNvPr id="56" name="PlaceHolder 4"/>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6" name="PlaceHolder 2"/>
          <p:cNvSpPr>
            <a:spLocks noGrp="1"/>
          </p:cNvSpPr>
          <p:nvPr>
            <p:ph type="subTitle"/>
          </p:nvPr>
        </p:nvSpPr>
        <p:spPr>
          <a:xfrm>
            <a:off x="457200" y="1905120"/>
            <a:ext cx="8229240" cy="1981080"/>
          </a:xfrm>
          <a:prstGeom prst="rect">
            <a:avLst/>
          </a:prstGeom>
        </p:spPr>
        <p:txBody>
          <a:bodyPr wrap="none"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58"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59"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60" name="PlaceHolder 4"/>
          <p:cNvSpPr>
            <a:spLocks noGrp="1"/>
          </p:cNvSpPr>
          <p:nvPr>
            <p:ph type="body"/>
          </p:nvPr>
        </p:nvSpPr>
        <p:spPr>
          <a:xfrm>
            <a:off x="4674240" y="2939760"/>
            <a:ext cx="4015800" cy="944640"/>
          </a:xfrm>
          <a:prstGeom prst="rect">
            <a:avLst/>
          </a:prstGeom>
        </p:spPr>
        <p:txBody>
          <a:bodyPr wrap="none" lIns="0" rIns="0" tIns="0" bIns="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62"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63"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64" name="PlaceHolder 4"/>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66" name="PlaceHolder 2"/>
          <p:cNvSpPr>
            <a:spLocks noGrp="1"/>
          </p:cNvSpPr>
          <p:nvPr>
            <p:ph type="body"/>
          </p:nvPr>
        </p:nvSpPr>
        <p:spPr>
          <a:xfrm>
            <a:off x="457200" y="1905120"/>
            <a:ext cx="8229240" cy="944640"/>
          </a:xfrm>
          <a:prstGeom prst="rect">
            <a:avLst/>
          </a:prstGeom>
        </p:spPr>
        <p:txBody>
          <a:bodyPr wrap="none" lIns="0" rIns="0" tIns="0" bIns="0"/>
          <a:p>
            <a:endParaRPr/>
          </a:p>
        </p:txBody>
      </p:sp>
      <p:sp>
        <p:nvSpPr>
          <p:cNvPr id="67" name="PlaceHolder 3"/>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69"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70"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71" name="PlaceHolder 4"/>
          <p:cNvSpPr>
            <a:spLocks noGrp="1"/>
          </p:cNvSpPr>
          <p:nvPr>
            <p:ph type="body"/>
          </p:nvPr>
        </p:nvSpPr>
        <p:spPr>
          <a:xfrm>
            <a:off x="4674240" y="2939760"/>
            <a:ext cx="4015800" cy="944640"/>
          </a:xfrm>
          <a:prstGeom prst="rect">
            <a:avLst/>
          </a:prstGeom>
        </p:spPr>
        <p:txBody>
          <a:bodyPr wrap="none" lIns="0" rIns="0" tIns="0" bIns="0"/>
          <a:p>
            <a:endParaRPr/>
          </a:p>
        </p:txBody>
      </p:sp>
      <p:sp>
        <p:nvSpPr>
          <p:cNvPr id="72" name="PlaceHolder 5"/>
          <p:cNvSpPr>
            <a:spLocks noGrp="1"/>
          </p:cNvSpPr>
          <p:nvPr>
            <p:ph type="body"/>
          </p:nvPr>
        </p:nvSpPr>
        <p:spPr>
          <a:xfrm>
            <a:off x="457200" y="2939760"/>
            <a:ext cx="4015800" cy="944640"/>
          </a:xfrm>
          <a:prstGeom prst="rect">
            <a:avLst/>
          </a:prstGeom>
        </p:spPr>
        <p:txBody>
          <a:bodyPr wrap="none" lIns="0" rIns="0" tIns="0" bIns="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74" name="PlaceHolder 2"/>
          <p:cNvSpPr>
            <a:spLocks noGrp="1"/>
          </p:cNvSpPr>
          <p:nvPr>
            <p:ph type="body"/>
          </p:nvPr>
        </p:nvSpPr>
        <p:spPr>
          <a:xfrm>
            <a:off x="457200" y="1905120"/>
            <a:ext cx="8229240" cy="1980720"/>
          </a:xfrm>
          <a:prstGeom prst="rect">
            <a:avLst/>
          </a:prstGeom>
        </p:spPr>
        <p:txBody>
          <a:bodyPr wrap="none" lIns="0" rIns="0" tIns="0" bIns="0"/>
          <a:p>
            <a:endParaRPr/>
          </a:p>
        </p:txBody>
      </p:sp>
      <p:sp>
        <p:nvSpPr>
          <p:cNvPr id="75" name="PlaceHolder 3"/>
          <p:cNvSpPr>
            <a:spLocks noGrp="1"/>
          </p:cNvSpPr>
          <p:nvPr>
            <p:ph type="body"/>
          </p:nvPr>
        </p:nvSpPr>
        <p:spPr>
          <a:xfrm>
            <a:off x="457200" y="1905120"/>
            <a:ext cx="8229240" cy="1980720"/>
          </a:xfrm>
          <a:prstGeom prst="rect">
            <a:avLst/>
          </a:prstGeom>
        </p:spPr>
        <p:txBody>
          <a:bodyPr wrap="none" lIns="0" rIns="0" tIns="0" bIns="0"/>
          <a:p>
            <a:endParaRPr/>
          </a:p>
        </p:txBody>
      </p:sp>
      <p:pic>
        <p:nvPicPr>
          <p:cNvPr id="76" name="" descr=""/>
          <p:cNvPicPr/>
          <p:nvPr/>
        </p:nvPicPr>
        <p:blipFill>
          <a:blip r:embed="rId2"/>
          <a:stretch>
            <a:fillRect/>
          </a:stretch>
        </p:blipFill>
        <p:spPr>
          <a:xfrm>
            <a:off x="3330360" y="1905120"/>
            <a:ext cx="2482560" cy="1980720"/>
          </a:xfrm>
          <a:prstGeom prst="rect">
            <a:avLst/>
          </a:prstGeom>
          <a:ln>
            <a:noFill/>
          </a:ln>
        </p:spPr>
      </p:pic>
      <p:pic>
        <p:nvPicPr>
          <p:cNvPr id="77" name="" descr=""/>
          <p:cNvPicPr/>
          <p:nvPr/>
        </p:nvPicPr>
        <p:blipFill>
          <a:blip r:embed="rId3"/>
          <a:stretch>
            <a:fillRect/>
          </a:stretch>
        </p:blipFill>
        <p:spPr>
          <a:xfrm>
            <a:off x="3330360" y="1905120"/>
            <a:ext cx="2482560" cy="198072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85" name="PlaceHolder 2"/>
          <p:cNvSpPr>
            <a:spLocks noGrp="1"/>
          </p:cNvSpPr>
          <p:nvPr>
            <p:ph type="subTitle"/>
          </p:nvPr>
        </p:nvSpPr>
        <p:spPr>
          <a:xfrm>
            <a:off x="457200" y="1905120"/>
            <a:ext cx="8229240" cy="1981080"/>
          </a:xfrm>
          <a:prstGeom prst="rect">
            <a:avLst/>
          </a:prstGeom>
        </p:spPr>
        <p:txBody>
          <a:bodyPr wrap="none" lIns="0" rIns="0" tIns="0" bIns="0" anchor="ctr"/>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87" name="PlaceHolder 2"/>
          <p:cNvSpPr>
            <a:spLocks noGrp="1"/>
          </p:cNvSpPr>
          <p:nvPr>
            <p:ph type="body"/>
          </p:nvPr>
        </p:nvSpPr>
        <p:spPr>
          <a:xfrm>
            <a:off x="457200" y="1905120"/>
            <a:ext cx="8229240" cy="1980720"/>
          </a:xfrm>
          <a:prstGeom prst="rect">
            <a:avLst/>
          </a:prstGeom>
        </p:spPr>
        <p:txBody>
          <a:bodyPr wrap="none" lIns="0" rIns="0" tIns="0" bIns="0"/>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89"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90" name="PlaceHolder 3"/>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8" name="PlaceHolder 2"/>
          <p:cNvSpPr>
            <a:spLocks noGrp="1"/>
          </p:cNvSpPr>
          <p:nvPr>
            <p:ph type="body"/>
          </p:nvPr>
        </p:nvSpPr>
        <p:spPr>
          <a:xfrm>
            <a:off x="457200" y="1905120"/>
            <a:ext cx="8229240" cy="1980720"/>
          </a:xfrm>
          <a:prstGeom prst="rect">
            <a:avLst/>
          </a:prstGeom>
        </p:spPr>
        <p:txBody>
          <a:bodyPr wrap="none" lIns="0" rIns="0" tIns="0" bIns="0"/>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457200" y="291960"/>
            <a:ext cx="8229240" cy="6416280"/>
          </a:xfrm>
          <a:prstGeom prst="rect">
            <a:avLst/>
          </a:prstGeom>
        </p:spPr>
        <p:txBody>
          <a:bodyPr wrap="none" lIns="0" rIns="0" tIns="0" bIns="0" anchor="ctr"/>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94"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95" name="PlaceHolder 3"/>
          <p:cNvSpPr>
            <a:spLocks noGrp="1"/>
          </p:cNvSpPr>
          <p:nvPr>
            <p:ph type="body"/>
          </p:nvPr>
        </p:nvSpPr>
        <p:spPr>
          <a:xfrm>
            <a:off x="457200" y="2939760"/>
            <a:ext cx="4015800" cy="944640"/>
          </a:xfrm>
          <a:prstGeom prst="rect">
            <a:avLst/>
          </a:prstGeom>
        </p:spPr>
        <p:txBody>
          <a:bodyPr wrap="none" lIns="0" rIns="0" tIns="0" bIns="0"/>
          <a:p>
            <a:endParaRPr/>
          </a:p>
        </p:txBody>
      </p:sp>
      <p:sp>
        <p:nvSpPr>
          <p:cNvPr id="96" name="PlaceHolder 4"/>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98"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99"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100" name="PlaceHolder 4"/>
          <p:cNvSpPr>
            <a:spLocks noGrp="1"/>
          </p:cNvSpPr>
          <p:nvPr>
            <p:ph type="body"/>
          </p:nvPr>
        </p:nvSpPr>
        <p:spPr>
          <a:xfrm>
            <a:off x="4674240" y="2939760"/>
            <a:ext cx="4015800" cy="944640"/>
          </a:xfrm>
          <a:prstGeom prst="rect">
            <a:avLst/>
          </a:prstGeom>
        </p:spPr>
        <p:txBody>
          <a:bodyPr wrap="none" lIns="0" rIns="0" tIns="0" bIns="0"/>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02"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103"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104" name="PlaceHolder 4"/>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06" name="PlaceHolder 2"/>
          <p:cNvSpPr>
            <a:spLocks noGrp="1"/>
          </p:cNvSpPr>
          <p:nvPr>
            <p:ph type="body"/>
          </p:nvPr>
        </p:nvSpPr>
        <p:spPr>
          <a:xfrm>
            <a:off x="457200" y="1905120"/>
            <a:ext cx="8229240" cy="944640"/>
          </a:xfrm>
          <a:prstGeom prst="rect">
            <a:avLst/>
          </a:prstGeom>
        </p:spPr>
        <p:txBody>
          <a:bodyPr wrap="none" lIns="0" rIns="0" tIns="0" bIns="0"/>
          <a:p>
            <a:endParaRPr/>
          </a:p>
        </p:txBody>
      </p:sp>
      <p:sp>
        <p:nvSpPr>
          <p:cNvPr id="107" name="PlaceHolder 3"/>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09"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110"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111" name="PlaceHolder 4"/>
          <p:cNvSpPr>
            <a:spLocks noGrp="1"/>
          </p:cNvSpPr>
          <p:nvPr>
            <p:ph type="body"/>
          </p:nvPr>
        </p:nvSpPr>
        <p:spPr>
          <a:xfrm>
            <a:off x="4674240" y="2939760"/>
            <a:ext cx="4015800" cy="944640"/>
          </a:xfrm>
          <a:prstGeom prst="rect">
            <a:avLst/>
          </a:prstGeom>
        </p:spPr>
        <p:txBody>
          <a:bodyPr wrap="none" lIns="0" rIns="0" tIns="0" bIns="0"/>
          <a:p>
            <a:endParaRPr/>
          </a:p>
        </p:txBody>
      </p:sp>
      <p:sp>
        <p:nvSpPr>
          <p:cNvPr id="112" name="PlaceHolder 5"/>
          <p:cNvSpPr>
            <a:spLocks noGrp="1"/>
          </p:cNvSpPr>
          <p:nvPr>
            <p:ph type="body"/>
          </p:nvPr>
        </p:nvSpPr>
        <p:spPr>
          <a:xfrm>
            <a:off x="457200" y="2939760"/>
            <a:ext cx="4015800" cy="944640"/>
          </a:xfrm>
          <a:prstGeom prst="rect">
            <a:avLst/>
          </a:prstGeom>
        </p:spPr>
        <p:txBody>
          <a:bodyPr wrap="none" lIns="0" rIns="0" tIns="0" bIns="0"/>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14" name="PlaceHolder 2"/>
          <p:cNvSpPr>
            <a:spLocks noGrp="1"/>
          </p:cNvSpPr>
          <p:nvPr>
            <p:ph type="body"/>
          </p:nvPr>
        </p:nvSpPr>
        <p:spPr>
          <a:xfrm>
            <a:off x="457200" y="1905120"/>
            <a:ext cx="8229240" cy="1980720"/>
          </a:xfrm>
          <a:prstGeom prst="rect">
            <a:avLst/>
          </a:prstGeom>
        </p:spPr>
        <p:txBody>
          <a:bodyPr wrap="none" lIns="0" rIns="0" tIns="0" bIns="0"/>
          <a:p>
            <a:endParaRPr/>
          </a:p>
        </p:txBody>
      </p:sp>
      <p:sp>
        <p:nvSpPr>
          <p:cNvPr id="115" name="PlaceHolder 3"/>
          <p:cNvSpPr>
            <a:spLocks noGrp="1"/>
          </p:cNvSpPr>
          <p:nvPr>
            <p:ph type="body"/>
          </p:nvPr>
        </p:nvSpPr>
        <p:spPr>
          <a:xfrm>
            <a:off x="457200" y="1905120"/>
            <a:ext cx="8229240" cy="1980720"/>
          </a:xfrm>
          <a:prstGeom prst="rect">
            <a:avLst/>
          </a:prstGeom>
        </p:spPr>
        <p:txBody>
          <a:bodyPr wrap="none" lIns="0" rIns="0" tIns="0" bIns="0"/>
          <a:p>
            <a:endParaRPr/>
          </a:p>
        </p:txBody>
      </p:sp>
      <p:pic>
        <p:nvPicPr>
          <p:cNvPr id="116" name="" descr=""/>
          <p:cNvPicPr/>
          <p:nvPr/>
        </p:nvPicPr>
        <p:blipFill>
          <a:blip r:embed="rId2"/>
          <a:stretch>
            <a:fillRect/>
          </a:stretch>
        </p:blipFill>
        <p:spPr>
          <a:xfrm>
            <a:off x="3330360" y="1905120"/>
            <a:ext cx="2482560" cy="1980720"/>
          </a:xfrm>
          <a:prstGeom prst="rect">
            <a:avLst/>
          </a:prstGeom>
          <a:ln>
            <a:noFill/>
          </a:ln>
        </p:spPr>
      </p:pic>
      <p:pic>
        <p:nvPicPr>
          <p:cNvPr id="117" name="" descr=""/>
          <p:cNvPicPr/>
          <p:nvPr/>
        </p:nvPicPr>
        <p:blipFill>
          <a:blip r:embed="rId3"/>
          <a:stretch>
            <a:fillRect/>
          </a:stretch>
        </p:blipFill>
        <p:spPr>
          <a:xfrm>
            <a:off x="3330360" y="1905120"/>
            <a:ext cx="2482560" cy="1980720"/>
          </a:xfrm>
          <a:prstGeom prst="rect">
            <a:avLst/>
          </a:prstGeom>
          <a:ln>
            <a:noFill/>
          </a:ln>
        </p:spPr>
      </p:pic>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27" name="PlaceHolder 2"/>
          <p:cNvSpPr>
            <a:spLocks noGrp="1"/>
          </p:cNvSpPr>
          <p:nvPr>
            <p:ph type="subTitle"/>
          </p:nvPr>
        </p:nvSpPr>
        <p:spPr>
          <a:xfrm>
            <a:off x="457200" y="1905120"/>
            <a:ext cx="8229240" cy="1981080"/>
          </a:xfrm>
          <a:prstGeom prst="rect">
            <a:avLst/>
          </a:prstGeom>
        </p:spPr>
        <p:txBody>
          <a:bodyPr wrap="none" lIns="0" rIns="0" tIns="0" bIns="0" anchor="ctr"/>
          <a:p>
            <a:pPr algn="ctr"/>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29" name="PlaceHolder 2"/>
          <p:cNvSpPr>
            <a:spLocks noGrp="1"/>
          </p:cNvSpPr>
          <p:nvPr>
            <p:ph type="body"/>
          </p:nvPr>
        </p:nvSpPr>
        <p:spPr>
          <a:xfrm>
            <a:off x="457200" y="1905120"/>
            <a:ext cx="8229240" cy="1980720"/>
          </a:xfrm>
          <a:prstGeom prst="rect">
            <a:avLst/>
          </a:prstGeom>
        </p:spPr>
        <p:txBody>
          <a:bodyPr wrap="none" lIns="0" rIns="0" tIns="0" bIns="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0"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11" name="PlaceHolder 3"/>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31"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132" name="PlaceHolder 3"/>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4" name="PlaceHolder 1"/>
          <p:cNvSpPr>
            <a:spLocks noGrp="1"/>
          </p:cNvSpPr>
          <p:nvPr>
            <p:ph type="subTitle"/>
          </p:nvPr>
        </p:nvSpPr>
        <p:spPr>
          <a:xfrm>
            <a:off x="457200" y="291960"/>
            <a:ext cx="8229240" cy="6416280"/>
          </a:xfrm>
          <a:prstGeom prst="rect">
            <a:avLst/>
          </a:prstGeom>
        </p:spPr>
        <p:txBody>
          <a:bodyPr wrap="none" lIns="0" rIns="0" tIns="0" bIns="0" anchor="ctr"/>
          <a:p>
            <a:pPr algn="ctr"/>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36"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137" name="PlaceHolder 3"/>
          <p:cNvSpPr>
            <a:spLocks noGrp="1"/>
          </p:cNvSpPr>
          <p:nvPr>
            <p:ph type="body"/>
          </p:nvPr>
        </p:nvSpPr>
        <p:spPr>
          <a:xfrm>
            <a:off x="457200" y="2939760"/>
            <a:ext cx="4015800" cy="944640"/>
          </a:xfrm>
          <a:prstGeom prst="rect">
            <a:avLst/>
          </a:prstGeom>
        </p:spPr>
        <p:txBody>
          <a:bodyPr wrap="none" lIns="0" rIns="0" tIns="0" bIns="0"/>
          <a:p>
            <a:endParaRPr/>
          </a:p>
        </p:txBody>
      </p:sp>
      <p:sp>
        <p:nvSpPr>
          <p:cNvPr id="138" name="PlaceHolder 4"/>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40"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141"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142" name="PlaceHolder 4"/>
          <p:cNvSpPr>
            <a:spLocks noGrp="1"/>
          </p:cNvSpPr>
          <p:nvPr>
            <p:ph type="body"/>
          </p:nvPr>
        </p:nvSpPr>
        <p:spPr>
          <a:xfrm>
            <a:off x="4674240" y="2939760"/>
            <a:ext cx="4015800" cy="944640"/>
          </a:xfrm>
          <a:prstGeom prst="rect">
            <a:avLst/>
          </a:prstGeom>
        </p:spPr>
        <p:txBody>
          <a:bodyPr wrap="none" lIns="0" rIns="0" tIns="0" bIns="0"/>
          <a:p>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44"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145"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146" name="PlaceHolder 4"/>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48" name="PlaceHolder 2"/>
          <p:cNvSpPr>
            <a:spLocks noGrp="1"/>
          </p:cNvSpPr>
          <p:nvPr>
            <p:ph type="body"/>
          </p:nvPr>
        </p:nvSpPr>
        <p:spPr>
          <a:xfrm>
            <a:off x="457200" y="1905120"/>
            <a:ext cx="8229240" cy="944640"/>
          </a:xfrm>
          <a:prstGeom prst="rect">
            <a:avLst/>
          </a:prstGeom>
        </p:spPr>
        <p:txBody>
          <a:bodyPr wrap="none" lIns="0" rIns="0" tIns="0" bIns="0"/>
          <a:p>
            <a:endParaRPr/>
          </a:p>
        </p:txBody>
      </p:sp>
      <p:sp>
        <p:nvSpPr>
          <p:cNvPr id="149" name="PlaceHolder 3"/>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51"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152"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153" name="PlaceHolder 4"/>
          <p:cNvSpPr>
            <a:spLocks noGrp="1"/>
          </p:cNvSpPr>
          <p:nvPr>
            <p:ph type="body"/>
          </p:nvPr>
        </p:nvSpPr>
        <p:spPr>
          <a:xfrm>
            <a:off x="4674240" y="2939760"/>
            <a:ext cx="4015800" cy="944640"/>
          </a:xfrm>
          <a:prstGeom prst="rect">
            <a:avLst/>
          </a:prstGeom>
        </p:spPr>
        <p:txBody>
          <a:bodyPr wrap="none" lIns="0" rIns="0" tIns="0" bIns="0"/>
          <a:p>
            <a:endParaRPr/>
          </a:p>
        </p:txBody>
      </p:sp>
      <p:sp>
        <p:nvSpPr>
          <p:cNvPr id="154" name="PlaceHolder 5"/>
          <p:cNvSpPr>
            <a:spLocks noGrp="1"/>
          </p:cNvSpPr>
          <p:nvPr>
            <p:ph type="body"/>
          </p:nvPr>
        </p:nvSpPr>
        <p:spPr>
          <a:xfrm>
            <a:off x="457200" y="2939760"/>
            <a:ext cx="4015800" cy="944640"/>
          </a:xfrm>
          <a:prstGeom prst="rect">
            <a:avLst/>
          </a:prstGeom>
        </p:spPr>
        <p:txBody>
          <a:bodyPr wrap="none" lIns="0" rIns="0" tIns="0" bIns="0"/>
          <a:p>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56" name="PlaceHolder 2"/>
          <p:cNvSpPr>
            <a:spLocks noGrp="1"/>
          </p:cNvSpPr>
          <p:nvPr>
            <p:ph type="body"/>
          </p:nvPr>
        </p:nvSpPr>
        <p:spPr>
          <a:xfrm>
            <a:off x="457200" y="1905120"/>
            <a:ext cx="8229240" cy="1980720"/>
          </a:xfrm>
          <a:prstGeom prst="rect">
            <a:avLst/>
          </a:prstGeom>
        </p:spPr>
        <p:txBody>
          <a:bodyPr wrap="none" lIns="0" rIns="0" tIns="0" bIns="0"/>
          <a:p>
            <a:endParaRPr/>
          </a:p>
        </p:txBody>
      </p:sp>
      <p:sp>
        <p:nvSpPr>
          <p:cNvPr id="157" name="PlaceHolder 3"/>
          <p:cNvSpPr>
            <a:spLocks noGrp="1"/>
          </p:cNvSpPr>
          <p:nvPr>
            <p:ph type="body"/>
          </p:nvPr>
        </p:nvSpPr>
        <p:spPr>
          <a:xfrm>
            <a:off x="457200" y="1905120"/>
            <a:ext cx="8229240" cy="1980720"/>
          </a:xfrm>
          <a:prstGeom prst="rect">
            <a:avLst/>
          </a:prstGeom>
        </p:spPr>
        <p:txBody>
          <a:bodyPr wrap="none" lIns="0" rIns="0" tIns="0" bIns="0"/>
          <a:p>
            <a:endParaRPr/>
          </a:p>
        </p:txBody>
      </p:sp>
      <p:pic>
        <p:nvPicPr>
          <p:cNvPr id="158" name="" descr=""/>
          <p:cNvPicPr/>
          <p:nvPr/>
        </p:nvPicPr>
        <p:blipFill>
          <a:blip r:embed="rId2"/>
          <a:stretch>
            <a:fillRect/>
          </a:stretch>
        </p:blipFill>
        <p:spPr>
          <a:xfrm>
            <a:off x="3330360" y="1905120"/>
            <a:ext cx="2482560" cy="1980720"/>
          </a:xfrm>
          <a:prstGeom prst="rect">
            <a:avLst/>
          </a:prstGeom>
          <a:ln>
            <a:noFill/>
          </a:ln>
        </p:spPr>
      </p:pic>
      <p:pic>
        <p:nvPicPr>
          <p:cNvPr id="159" name="" descr=""/>
          <p:cNvPicPr/>
          <p:nvPr/>
        </p:nvPicPr>
        <p:blipFill>
          <a:blip r:embed="rId3"/>
          <a:stretch>
            <a:fillRect/>
          </a:stretch>
        </p:blipFill>
        <p:spPr>
          <a:xfrm>
            <a:off x="3330360" y="1905120"/>
            <a:ext cx="2482560" cy="1980720"/>
          </a:xfrm>
          <a:prstGeom prst="rect">
            <a:avLst/>
          </a:prstGeom>
          <a:ln>
            <a:noFill/>
          </a:ln>
        </p:spPr>
      </p:pic>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68" name="PlaceHolder 2"/>
          <p:cNvSpPr>
            <a:spLocks noGrp="1"/>
          </p:cNvSpPr>
          <p:nvPr>
            <p:ph type="subTitle"/>
          </p:nvPr>
        </p:nvSpPr>
        <p:spPr>
          <a:xfrm>
            <a:off x="457200" y="1905120"/>
            <a:ext cx="8229240" cy="1981080"/>
          </a:xfrm>
          <a:prstGeom prst="rect">
            <a:avLst/>
          </a:prstGeom>
        </p:spPr>
        <p:txBody>
          <a:bodyPr wrap="none" lIns="0" rIns="0" tIns="0" bIns="0" anchor="ctr"/>
          <a:p>
            <a:pPr algn="ctr"/>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70" name="PlaceHolder 2"/>
          <p:cNvSpPr>
            <a:spLocks noGrp="1"/>
          </p:cNvSpPr>
          <p:nvPr>
            <p:ph type="body"/>
          </p:nvPr>
        </p:nvSpPr>
        <p:spPr>
          <a:xfrm>
            <a:off x="457200" y="1905120"/>
            <a:ext cx="8229240" cy="1980720"/>
          </a:xfrm>
          <a:prstGeom prst="rect">
            <a:avLst/>
          </a:prstGeom>
        </p:spPr>
        <p:txBody>
          <a:bodyPr wrap="none" lIns="0" rIns="0" tIns="0" bIns="0"/>
          <a:p>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72"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173" name="PlaceHolder 3"/>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74"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75" name="PlaceHolder 1"/>
          <p:cNvSpPr>
            <a:spLocks noGrp="1"/>
          </p:cNvSpPr>
          <p:nvPr>
            <p:ph type="subTitle"/>
          </p:nvPr>
        </p:nvSpPr>
        <p:spPr>
          <a:xfrm>
            <a:off x="457200" y="291960"/>
            <a:ext cx="8229240" cy="6416280"/>
          </a:xfrm>
          <a:prstGeom prst="rect">
            <a:avLst/>
          </a:prstGeom>
        </p:spPr>
        <p:txBody>
          <a:bodyPr wrap="none" lIns="0" rIns="0" tIns="0" bIns="0" anchor="ctr"/>
          <a:p>
            <a:pPr algn="ctr"/>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77"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178" name="PlaceHolder 3"/>
          <p:cNvSpPr>
            <a:spLocks noGrp="1"/>
          </p:cNvSpPr>
          <p:nvPr>
            <p:ph type="body"/>
          </p:nvPr>
        </p:nvSpPr>
        <p:spPr>
          <a:xfrm>
            <a:off x="457200" y="2939760"/>
            <a:ext cx="4015800" cy="944640"/>
          </a:xfrm>
          <a:prstGeom prst="rect">
            <a:avLst/>
          </a:prstGeom>
        </p:spPr>
        <p:txBody>
          <a:bodyPr wrap="none" lIns="0" rIns="0" tIns="0" bIns="0"/>
          <a:p>
            <a:endParaRPr/>
          </a:p>
        </p:txBody>
      </p:sp>
      <p:sp>
        <p:nvSpPr>
          <p:cNvPr id="179" name="PlaceHolder 4"/>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81"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182"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183" name="PlaceHolder 4"/>
          <p:cNvSpPr>
            <a:spLocks noGrp="1"/>
          </p:cNvSpPr>
          <p:nvPr>
            <p:ph type="body"/>
          </p:nvPr>
        </p:nvSpPr>
        <p:spPr>
          <a:xfrm>
            <a:off x="4674240" y="2939760"/>
            <a:ext cx="4015800" cy="944640"/>
          </a:xfrm>
          <a:prstGeom prst="rect">
            <a:avLst/>
          </a:prstGeom>
        </p:spPr>
        <p:txBody>
          <a:bodyPr wrap="none" lIns="0" rIns="0" tIns="0" bIns="0"/>
          <a:p>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85"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186"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187" name="PlaceHolder 4"/>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89" name="PlaceHolder 2"/>
          <p:cNvSpPr>
            <a:spLocks noGrp="1"/>
          </p:cNvSpPr>
          <p:nvPr>
            <p:ph type="body"/>
          </p:nvPr>
        </p:nvSpPr>
        <p:spPr>
          <a:xfrm>
            <a:off x="457200" y="1905120"/>
            <a:ext cx="8229240" cy="944640"/>
          </a:xfrm>
          <a:prstGeom prst="rect">
            <a:avLst/>
          </a:prstGeom>
        </p:spPr>
        <p:txBody>
          <a:bodyPr wrap="none" lIns="0" rIns="0" tIns="0" bIns="0"/>
          <a:p>
            <a:endParaRPr/>
          </a:p>
        </p:txBody>
      </p:sp>
      <p:sp>
        <p:nvSpPr>
          <p:cNvPr id="190" name="PlaceHolder 3"/>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92"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193"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194" name="PlaceHolder 4"/>
          <p:cNvSpPr>
            <a:spLocks noGrp="1"/>
          </p:cNvSpPr>
          <p:nvPr>
            <p:ph type="body"/>
          </p:nvPr>
        </p:nvSpPr>
        <p:spPr>
          <a:xfrm>
            <a:off x="4674240" y="2939760"/>
            <a:ext cx="4015800" cy="944640"/>
          </a:xfrm>
          <a:prstGeom prst="rect">
            <a:avLst/>
          </a:prstGeom>
        </p:spPr>
        <p:txBody>
          <a:bodyPr wrap="none" lIns="0" rIns="0" tIns="0" bIns="0"/>
          <a:p>
            <a:endParaRPr/>
          </a:p>
        </p:txBody>
      </p:sp>
      <p:sp>
        <p:nvSpPr>
          <p:cNvPr id="195" name="PlaceHolder 5"/>
          <p:cNvSpPr>
            <a:spLocks noGrp="1"/>
          </p:cNvSpPr>
          <p:nvPr>
            <p:ph type="body"/>
          </p:nvPr>
        </p:nvSpPr>
        <p:spPr>
          <a:xfrm>
            <a:off x="457200" y="2939760"/>
            <a:ext cx="4015800" cy="944640"/>
          </a:xfrm>
          <a:prstGeom prst="rect">
            <a:avLst/>
          </a:prstGeom>
        </p:spPr>
        <p:txBody>
          <a:bodyPr wrap="none" lIns="0" rIns="0" tIns="0" bIns="0"/>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91960"/>
            <a:ext cx="8229240" cy="6416280"/>
          </a:xfrm>
          <a:prstGeom prst="rect">
            <a:avLst/>
          </a:prstGeom>
        </p:spPr>
        <p:txBody>
          <a:bodyPr wrap="none" lIns="0" rIns="0" tIns="0" bIns="0" anchor="ctr"/>
          <a:p>
            <a:pPr algn="ctr"/>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97" name="PlaceHolder 2"/>
          <p:cNvSpPr>
            <a:spLocks noGrp="1"/>
          </p:cNvSpPr>
          <p:nvPr>
            <p:ph type="body"/>
          </p:nvPr>
        </p:nvSpPr>
        <p:spPr>
          <a:xfrm>
            <a:off x="457200" y="1905120"/>
            <a:ext cx="8229240" cy="1980720"/>
          </a:xfrm>
          <a:prstGeom prst="rect">
            <a:avLst/>
          </a:prstGeom>
        </p:spPr>
        <p:txBody>
          <a:bodyPr wrap="none" lIns="0" rIns="0" tIns="0" bIns="0"/>
          <a:p>
            <a:endParaRPr/>
          </a:p>
        </p:txBody>
      </p:sp>
      <p:sp>
        <p:nvSpPr>
          <p:cNvPr id="198" name="PlaceHolder 3"/>
          <p:cNvSpPr>
            <a:spLocks noGrp="1"/>
          </p:cNvSpPr>
          <p:nvPr>
            <p:ph type="body"/>
          </p:nvPr>
        </p:nvSpPr>
        <p:spPr>
          <a:xfrm>
            <a:off x="457200" y="1905120"/>
            <a:ext cx="8229240" cy="1980720"/>
          </a:xfrm>
          <a:prstGeom prst="rect">
            <a:avLst/>
          </a:prstGeom>
        </p:spPr>
        <p:txBody>
          <a:bodyPr wrap="none" lIns="0" rIns="0" tIns="0" bIns="0"/>
          <a:p>
            <a:endParaRPr/>
          </a:p>
        </p:txBody>
      </p:sp>
      <p:pic>
        <p:nvPicPr>
          <p:cNvPr id="199" name="" descr=""/>
          <p:cNvPicPr/>
          <p:nvPr/>
        </p:nvPicPr>
        <p:blipFill>
          <a:blip r:embed="rId2"/>
          <a:stretch>
            <a:fillRect/>
          </a:stretch>
        </p:blipFill>
        <p:spPr>
          <a:xfrm>
            <a:off x="3330360" y="1905120"/>
            <a:ext cx="2482560" cy="1980720"/>
          </a:xfrm>
          <a:prstGeom prst="rect">
            <a:avLst/>
          </a:prstGeom>
          <a:ln>
            <a:noFill/>
          </a:ln>
        </p:spPr>
      </p:pic>
      <p:pic>
        <p:nvPicPr>
          <p:cNvPr id="200" name="" descr=""/>
          <p:cNvPicPr/>
          <p:nvPr/>
        </p:nvPicPr>
        <p:blipFill>
          <a:blip r:embed="rId3"/>
          <a:stretch>
            <a:fillRect/>
          </a:stretch>
        </p:blipFill>
        <p:spPr>
          <a:xfrm>
            <a:off x="3330360" y="1905120"/>
            <a:ext cx="2482560" cy="1980720"/>
          </a:xfrm>
          <a:prstGeom prst="rect">
            <a:avLst/>
          </a:prstGeom>
          <a:ln>
            <a:noFill/>
          </a:ln>
        </p:spPr>
      </p:pic>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08"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09" name="PlaceHolder 2"/>
          <p:cNvSpPr>
            <a:spLocks noGrp="1"/>
          </p:cNvSpPr>
          <p:nvPr>
            <p:ph type="subTitle"/>
          </p:nvPr>
        </p:nvSpPr>
        <p:spPr>
          <a:xfrm>
            <a:off x="457200" y="1905120"/>
            <a:ext cx="8229240" cy="1981080"/>
          </a:xfrm>
          <a:prstGeom prst="rect">
            <a:avLst/>
          </a:prstGeom>
        </p:spPr>
        <p:txBody>
          <a:bodyPr wrap="none" lIns="0" rIns="0" tIns="0" bIns="0" anchor="ctr"/>
          <a:p>
            <a:pPr algn="ctr"/>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11" name="PlaceHolder 2"/>
          <p:cNvSpPr>
            <a:spLocks noGrp="1"/>
          </p:cNvSpPr>
          <p:nvPr>
            <p:ph type="body"/>
          </p:nvPr>
        </p:nvSpPr>
        <p:spPr>
          <a:xfrm>
            <a:off x="457200" y="1905120"/>
            <a:ext cx="8229240" cy="1980720"/>
          </a:xfrm>
          <a:prstGeom prst="rect">
            <a:avLst/>
          </a:prstGeom>
        </p:spPr>
        <p:txBody>
          <a:bodyPr wrap="none" lIns="0" rIns="0" tIns="0" bIns="0"/>
          <a:p>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13"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214" name="PlaceHolder 3"/>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15"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16" name="PlaceHolder 1"/>
          <p:cNvSpPr>
            <a:spLocks noGrp="1"/>
          </p:cNvSpPr>
          <p:nvPr>
            <p:ph type="subTitle"/>
          </p:nvPr>
        </p:nvSpPr>
        <p:spPr>
          <a:xfrm>
            <a:off x="457200" y="291960"/>
            <a:ext cx="8229240" cy="6416280"/>
          </a:xfrm>
          <a:prstGeom prst="rect">
            <a:avLst/>
          </a:prstGeom>
        </p:spPr>
        <p:txBody>
          <a:bodyPr wrap="none" lIns="0" rIns="0" tIns="0" bIns="0" anchor="ctr"/>
          <a:p>
            <a:pPr algn="ctr"/>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18"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219" name="PlaceHolder 3"/>
          <p:cNvSpPr>
            <a:spLocks noGrp="1"/>
          </p:cNvSpPr>
          <p:nvPr>
            <p:ph type="body"/>
          </p:nvPr>
        </p:nvSpPr>
        <p:spPr>
          <a:xfrm>
            <a:off x="457200" y="2939760"/>
            <a:ext cx="4015800" cy="944640"/>
          </a:xfrm>
          <a:prstGeom prst="rect">
            <a:avLst/>
          </a:prstGeom>
        </p:spPr>
        <p:txBody>
          <a:bodyPr wrap="none" lIns="0" rIns="0" tIns="0" bIns="0"/>
          <a:p>
            <a:endParaRPr/>
          </a:p>
        </p:txBody>
      </p:sp>
      <p:sp>
        <p:nvSpPr>
          <p:cNvPr id="220" name="PlaceHolder 4"/>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22"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223"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224" name="PlaceHolder 4"/>
          <p:cNvSpPr>
            <a:spLocks noGrp="1"/>
          </p:cNvSpPr>
          <p:nvPr>
            <p:ph type="body"/>
          </p:nvPr>
        </p:nvSpPr>
        <p:spPr>
          <a:xfrm>
            <a:off x="4674240" y="2939760"/>
            <a:ext cx="4015800" cy="944640"/>
          </a:xfrm>
          <a:prstGeom prst="rect">
            <a:avLst/>
          </a:prstGeom>
        </p:spPr>
        <p:txBody>
          <a:bodyPr wrap="none" lIns="0" rIns="0" tIns="0" bIns="0"/>
          <a:p>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26"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227"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228" name="PlaceHolder 4"/>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5"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16" name="PlaceHolder 3"/>
          <p:cNvSpPr>
            <a:spLocks noGrp="1"/>
          </p:cNvSpPr>
          <p:nvPr>
            <p:ph type="body"/>
          </p:nvPr>
        </p:nvSpPr>
        <p:spPr>
          <a:xfrm>
            <a:off x="457200" y="2939760"/>
            <a:ext cx="4015800" cy="944640"/>
          </a:xfrm>
          <a:prstGeom prst="rect">
            <a:avLst/>
          </a:prstGeom>
        </p:spPr>
        <p:txBody>
          <a:bodyPr wrap="none" lIns="0" rIns="0" tIns="0" bIns="0"/>
          <a:p>
            <a:endParaRPr/>
          </a:p>
        </p:txBody>
      </p:sp>
      <p:sp>
        <p:nvSpPr>
          <p:cNvPr id="17" name="PlaceHolder 4"/>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30" name="PlaceHolder 2"/>
          <p:cNvSpPr>
            <a:spLocks noGrp="1"/>
          </p:cNvSpPr>
          <p:nvPr>
            <p:ph type="body"/>
          </p:nvPr>
        </p:nvSpPr>
        <p:spPr>
          <a:xfrm>
            <a:off x="457200" y="1905120"/>
            <a:ext cx="8229240" cy="944640"/>
          </a:xfrm>
          <a:prstGeom prst="rect">
            <a:avLst/>
          </a:prstGeom>
        </p:spPr>
        <p:txBody>
          <a:bodyPr wrap="none" lIns="0" rIns="0" tIns="0" bIns="0"/>
          <a:p>
            <a:endParaRPr/>
          </a:p>
        </p:txBody>
      </p:sp>
      <p:sp>
        <p:nvSpPr>
          <p:cNvPr id="231" name="PlaceHolder 3"/>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33"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234"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235" name="PlaceHolder 4"/>
          <p:cNvSpPr>
            <a:spLocks noGrp="1"/>
          </p:cNvSpPr>
          <p:nvPr>
            <p:ph type="body"/>
          </p:nvPr>
        </p:nvSpPr>
        <p:spPr>
          <a:xfrm>
            <a:off x="4674240" y="2939760"/>
            <a:ext cx="4015800" cy="944640"/>
          </a:xfrm>
          <a:prstGeom prst="rect">
            <a:avLst/>
          </a:prstGeom>
        </p:spPr>
        <p:txBody>
          <a:bodyPr wrap="none" lIns="0" rIns="0" tIns="0" bIns="0"/>
          <a:p>
            <a:endParaRPr/>
          </a:p>
        </p:txBody>
      </p:sp>
      <p:sp>
        <p:nvSpPr>
          <p:cNvPr id="236" name="PlaceHolder 5"/>
          <p:cNvSpPr>
            <a:spLocks noGrp="1"/>
          </p:cNvSpPr>
          <p:nvPr>
            <p:ph type="body"/>
          </p:nvPr>
        </p:nvSpPr>
        <p:spPr>
          <a:xfrm>
            <a:off x="457200" y="2939760"/>
            <a:ext cx="4015800" cy="944640"/>
          </a:xfrm>
          <a:prstGeom prst="rect">
            <a:avLst/>
          </a:prstGeom>
        </p:spPr>
        <p:txBody>
          <a:bodyPr wrap="none" lIns="0" rIns="0" tIns="0" bIns="0"/>
          <a:p>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38" name="PlaceHolder 2"/>
          <p:cNvSpPr>
            <a:spLocks noGrp="1"/>
          </p:cNvSpPr>
          <p:nvPr>
            <p:ph type="body"/>
          </p:nvPr>
        </p:nvSpPr>
        <p:spPr>
          <a:xfrm>
            <a:off x="457200" y="1905120"/>
            <a:ext cx="8229240" cy="1980720"/>
          </a:xfrm>
          <a:prstGeom prst="rect">
            <a:avLst/>
          </a:prstGeom>
        </p:spPr>
        <p:txBody>
          <a:bodyPr wrap="none" lIns="0" rIns="0" tIns="0" bIns="0"/>
          <a:p>
            <a:endParaRPr/>
          </a:p>
        </p:txBody>
      </p:sp>
      <p:sp>
        <p:nvSpPr>
          <p:cNvPr id="239" name="PlaceHolder 3"/>
          <p:cNvSpPr>
            <a:spLocks noGrp="1"/>
          </p:cNvSpPr>
          <p:nvPr>
            <p:ph type="body"/>
          </p:nvPr>
        </p:nvSpPr>
        <p:spPr>
          <a:xfrm>
            <a:off x="457200" y="1905120"/>
            <a:ext cx="8229240" cy="1980720"/>
          </a:xfrm>
          <a:prstGeom prst="rect">
            <a:avLst/>
          </a:prstGeom>
        </p:spPr>
        <p:txBody>
          <a:bodyPr wrap="none" lIns="0" rIns="0" tIns="0" bIns="0"/>
          <a:p>
            <a:endParaRPr/>
          </a:p>
        </p:txBody>
      </p:sp>
      <p:pic>
        <p:nvPicPr>
          <p:cNvPr id="240" name="" descr=""/>
          <p:cNvPicPr/>
          <p:nvPr/>
        </p:nvPicPr>
        <p:blipFill>
          <a:blip r:embed="rId2"/>
          <a:stretch>
            <a:fillRect/>
          </a:stretch>
        </p:blipFill>
        <p:spPr>
          <a:xfrm>
            <a:off x="3330360" y="1905120"/>
            <a:ext cx="2482560" cy="1980720"/>
          </a:xfrm>
          <a:prstGeom prst="rect">
            <a:avLst/>
          </a:prstGeom>
          <a:ln>
            <a:noFill/>
          </a:ln>
        </p:spPr>
      </p:pic>
      <p:pic>
        <p:nvPicPr>
          <p:cNvPr id="241" name="" descr=""/>
          <p:cNvPicPr/>
          <p:nvPr/>
        </p:nvPicPr>
        <p:blipFill>
          <a:blip r:embed="rId3"/>
          <a:stretch>
            <a:fillRect/>
          </a:stretch>
        </p:blipFill>
        <p:spPr>
          <a:xfrm>
            <a:off x="3330360" y="1905120"/>
            <a:ext cx="2482560" cy="1980720"/>
          </a:xfrm>
          <a:prstGeom prst="rect">
            <a:avLst/>
          </a:prstGeom>
          <a:ln>
            <a:noFill/>
          </a:ln>
        </p:spPr>
      </p:pic>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248"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49" name="PlaceHolder 2"/>
          <p:cNvSpPr>
            <a:spLocks noGrp="1"/>
          </p:cNvSpPr>
          <p:nvPr>
            <p:ph type="subTitle"/>
          </p:nvPr>
        </p:nvSpPr>
        <p:spPr>
          <a:xfrm>
            <a:off x="457200" y="1905120"/>
            <a:ext cx="8229240" cy="1981080"/>
          </a:xfrm>
          <a:prstGeom prst="rect">
            <a:avLst/>
          </a:prstGeom>
        </p:spPr>
        <p:txBody>
          <a:bodyPr wrap="none" lIns="0" rIns="0" tIns="0" bIns="0" anchor="ctr"/>
          <a:p>
            <a:pPr algn="ctr"/>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51" name="PlaceHolder 2"/>
          <p:cNvSpPr>
            <a:spLocks noGrp="1"/>
          </p:cNvSpPr>
          <p:nvPr>
            <p:ph type="body"/>
          </p:nvPr>
        </p:nvSpPr>
        <p:spPr>
          <a:xfrm>
            <a:off x="457200" y="1905120"/>
            <a:ext cx="8229240" cy="1980720"/>
          </a:xfrm>
          <a:prstGeom prst="rect">
            <a:avLst/>
          </a:prstGeom>
        </p:spPr>
        <p:txBody>
          <a:bodyPr wrap="none" lIns="0" rIns="0" tIns="0" bIns="0"/>
          <a:p>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53"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254" name="PlaceHolder 3"/>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255"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256" name="PlaceHolder 1"/>
          <p:cNvSpPr>
            <a:spLocks noGrp="1"/>
          </p:cNvSpPr>
          <p:nvPr>
            <p:ph type="subTitle"/>
          </p:nvPr>
        </p:nvSpPr>
        <p:spPr>
          <a:xfrm>
            <a:off x="457200" y="291960"/>
            <a:ext cx="8229240" cy="6416280"/>
          </a:xfrm>
          <a:prstGeom prst="rect">
            <a:avLst/>
          </a:prstGeom>
        </p:spPr>
        <p:txBody>
          <a:bodyPr wrap="none" lIns="0" rIns="0" tIns="0" bIns="0" anchor="ctr"/>
          <a:p>
            <a:pPr algn="ctr"/>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58"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259" name="PlaceHolder 3"/>
          <p:cNvSpPr>
            <a:spLocks noGrp="1"/>
          </p:cNvSpPr>
          <p:nvPr>
            <p:ph type="body"/>
          </p:nvPr>
        </p:nvSpPr>
        <p:spPr>
          <a:xfrm>
            <a:off x="457200" y="2939760"/>
            <a:ext cx="4015800" cy="944640"/>
          </a:xfrm>
          <a:prstGeom prst="rect">
            <a:avLst/>
          </a:prstGeom>
        </p:spPr>
        <p:txBody>
          <a:bodyPr wrap="none" lIns="0" rIns="0" tIns="0" bIns="0"/>
          <a:p>
            <a:endParaRPr/>
          </a:p>
        </p:txBody>
      </p:sp>
      <p:sp>
        <p:nvSpPr>
          <p:cNvPr id="260" name="PlaceHolder 4"/>
          <p:cNvSpPr>
            <a:spLocks noGrp="1"/>
          </p:cNvSpPr>
          <p:nvPr>
            <p:ph type="body"/>
          </p:nvPr>
        </p:nvSpPr>
        <p:spPr>
          <a:xfrm>
            <a:off x="4674240" y="1905120"/>
            <a:ext cx="4015800" cy="1980720"/>
          </a:xfrm>
          <a:prstGeom prst="rect">
            <a:avLst/>
          </a:prstGeom>
        </p:spPr>
        <p:txBody>
          <a:bodyPr wrap="none" lIns="0" rIns="0" tIns="0" bIns="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19"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20"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21" name="PlaceHolder 4"/>
          <p:cNvSpPr>
            <a:spLocks noGrp="1"/>
          </p:cNvSpPr>
          <p:nvPr>
            <p:ph type="body"/>
          </p:nvPr>
        </p:nvSpPr>
        <p:spPr>
          <a:xfrm>
            <a:off x="4674240" y="2939760"/>
            <a:ext cx="4015800" cy="944640"/>
          </a:xfrm>
          <a:prstGeom prst="rect">
            <a:avLst/>
          </a:prstGeom>
        </p:spPr>
        <p:txBody>
          <a:bodyPr wrap="none" lIns="0" rIns="0" tIns="0" bIns="0"/>
          <a:p>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62" name="PlaceHolder 2"/>
          <p:cNvSpPr>
            <a:spLocks noGrp="1"/>
          </p:cNvSpPr>
          <p:nvPr>
            <p:ph type="body"/>
          </p:nvPr>
        </p:nvSpPr>
        <p:spPr>
          <a:xfrm>
            <a:off x="457200" y="1905120"/>
            <a:ext cx="4015800" cy="1980720"/>
          </a:xfrm>
          <a:prstGeom prst="rect">
            <a:avLst/>
          </a:prstGeom>
        </p:spPr>
        <p:txBody>
          <a:bodyPr wrap="none" lIns="0" rIns="0" tIns="0" bIns="0"/>
          <a:p>
            <a:endParaRPr/>
          </a:p>
        </p:txBody>
      </p:sp>
      <p:sp>
        <p:nvSpPr>
          <p:cNvPr id="263"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264" name="PlaceHolder 4"/>
          <p:cNvSpPr>
            <a:spLocks noGrp="1"/>
          </p:cNvSpPr>
          <p:nvPr>
            <p:ph type="body"/>
          </p:nvPr>
        </p:nvSpPr>
        <p:spPr>
          <a:xfrm>
            <a:off x="4674240" y="2939760"/>
            <a:ext cx="4015800" cy="944640"/>
          </a:xfrm>
          <a:prstGeom prst="rect">
            <a:avLst/>
          </a:prstGeom>
        </p:spPr>
        <p:txBody>
          <a:bodyPr wrap="none" lIns="0" rIns="0" tIns="0" bIns="0"/>
          <a:p>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66"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267"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268" name="PlaceHolder 4"/>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70" name="PlaceHolder 2"/>
          <p:cNvSpPr>
            <a:spLocks noGrp="1"/>
          </p:cNvSpPr>
          <p:nvPr>
            <p:ph type="body"/>
          </p:nvPr>
        </p:nvSpPr>
        <p:spPr>
          <a:xfrm>
            <a:off x="457200" y="1905120"/>
            <a:ext cx="8229240" cy="944640"/>
          </a:xfrm>
          <a:prstGeom prst="rect">
            <a:avLst/>
          </a:prstGeom>
        </p:spPr>
        <p:txBody>
          <a:bodyPr wrap="none" lIns="0" rIns="0" tIns="0" bIns="0"/>
          <a:p>
            <a:endParaRPr/>
          </a:p>
        </p:txBody>
      </p:sp>
      <p:sp>
        <p:nvSpPr>
          <p:cNvPr id="271" name="PlaceHolder 3"/>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73"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274"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275" name="PlaceHolder 4"/>
          <p:cNvSpPr>
            <a:spLocks noGrp="1"/>
          </p:cNvSpPr>
          <p:nvPr>
            <p:ph type="body"/>
          </p:nvPr>
        </p:nvSpPr>
        <p:spPr>
          <a:xfrm>
            <a:off x="4674240" y="2939760"/>
            <a:ext cx="4015800" cy="944640"/>
          </a:xfrm>
          <a:prstGeom prst="rect">
            <a:avLst/>
          </a:prstGeom>
        </p:spPr>
        <p:txBody>
          <a:bodyPr wrap="none" lIns="0" rIns="0" tIns="0" bIns="0"/>
          <a:p>
            <a:endParaRPr/>
          </a:p>
        </p:txBody>
      </p:sp>
      <p:sp>
        <p:nvSpPr>
          <p:cNvPr id="276" name="PlaceHolder 5"/>
          <p:cNvSpPr>
            <a:spLocks noGrp="1"/>
          </p:cNvSpPr>
          <p:nvPr>
            <p:ph type="body"/>
          </p:nvPr>
        </p:nvSpPr>
        <p:spPr>
          <a:xfrm>
            <a:off x="457200" y="2939760"/>
            <a:ext cx="4015800" cy="944640"/>
          </a:xfrm>
          <a:prstGeom prst="rect">
            <a:avLst/>
          </a:prstGeom>
        </p:spPr>
        <p:txBody>
          <a:bodyPr wrap="none" lIns="0" rIns="0" tIns="0" bIns="0"/>
          <a:p>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78" name="PlaceHolder 2"/>
          <p:cNvSpPr>
            <a:spLocks noGrp="1"/>
          </p:cNvSpPr>
          <p:nvPr>
            <p:ph type="body"/>
          </p:nvPr>
        </p:nvSpPr>
        <p:spPr>
          <a:xfrm>
            <a:off x="457200" y="1905120"/>
            <a:ext cx="8229240" cy="1980720"/>
          </a:xfrm>
          <a:prstGeom prst="rect">
            <a:avLst/>
          </a:prstGeom>
        </p:spPr>
        <p:txBody>
          <a:bodyPr wrap="none" lIns="0" rIns="0" tIns="0" bIns="0"/>
          <a:p>
            <a:endParaRPr/>
          </a:p>
        </p:txBody>
      </p:sp>
      <p:sp>
        <p:nvSpPr>
          <p:cNvPr id="279" name="PlaceHolder 3"/>
          <p:cNvSpPr>
            <a:spLocks noGrp="1"/>
          </p:cNvSpPr>
          <p:nvPr>
            <p:ph type="body"/>
          </p:nvPr>
        </p:nvSpPr>
        <p:spPr>
          <a:xfrm>
            <a:off x="457200" y="1905120"/>
            <a:ext cx="8229240" cy="1980720"/>
          </a:xfrm>
          <a:prstGeom prst="rect">
            <a:avLst/>
          </a:prstGeom>
        </p:spPr>
        <p:txBody>
          <a:bodyPr wrap="none" lIns="0" rIns="0" tIns="0" bIns="0"/>
          <a:p>
            <a:endParaRPr/>
          </a:p>
        </p:txBody>
      </p:sp>
      <p:pic>
        <p:nvPicPr>
          <p:cNvPr id="280" name="" descr=""/>
          <p:cNvPicPr/>
          <p:nvPr/>
        </p:nvPicPr>
        <p:blipFill>
          <a:blip r:embed="rId2"/>
          <a:stretch>
            <a:fillRect/>
          </a:stretch>
        </p:blipFill>
        <p:spPr>
          <a:xfrm>
            <a:off x="3330360" y="1905120"/>
            <a:ext cx="2482560" cy="1980720"/>
          </a:xfrm>
          <a:prstGeom prst="rect">
            <a:avLst/>
          </a:prstGeom>
          <a:ln>
            <a:noFill/>
          </a:ln>
        </p:spPr>
      </p:pic>
      <p:pic>
        <p:nvPicPr>
          <p:cNvPr id="281" name="" descr=""/>
          <p:cNvPicPr/>
          <p:nvPr/>
        </p:nvPicPr>
        <p:blipFill>
          <a:blip r:embed="rId3"/>
          <a:stretch>
            <a:fillRect/>
          </a:stretch>
        </p:blipFill>
        <p:spPr>
          <a:xfrm>
            <a:off x="3330360" y="1905120"/>
            <a:ext cx="2482560" cy="1980720"/>
          </a:xfrm>
          <a:prstGeom prst="rect">
            <a:avLst/>
          </a:prstGeom>
          <a:ln>
            <a:noFill/>
          </a:ln>
        </p:spPr>
      </p:pic>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91960"/>
            <a:ext cx="8229240" cy="1384200"/>
          </a:xfrm>
          <a:prstGeom prst="rect">
            <a:avLst/>
          </a:prstGeom>
        </p:spPr>
        <p:txBody>
          <a:bodyPr wrap="none" lIns="0" rIns="0" tIns="0" bIns="0" anchor="ctr"/>
          <a:p>
            <a:endParaRPr/>
          </a:p>
        </p:txBody>
      </p:sp>
      <p:sp>
        <p:nvSpPr>
          <p:cNvPr id="23" name="PlaceHolder 2"/>
          <p:cNvSpPr>
            <a:spLocks noGrp="1"/>
          </p:cNvSpPr>
          <p:nvPr>
            <p:ph type="body"/>
          </p:nvPr>
        </p:nvSpPr>
        <p:spPr>
          <a:xfrm>
            <a:off x="457200" y="1905120"/>
            <a:ext cx="4015800" cy="944640"/>
          </a:xfrm>
          <a:prstGeom prst="rect">
            <a:avLst/>
          </a:prstGeom>
        </p:spPr>
        <p:txBody>
          <a:bodyPr wrap="none" lIns="0" rIns="0" tIns="0" bIns="0"/>
          <a:p>
            <a:endParaRPr/>
          </a:p>
        </p:txBody>
      </p:sp>
      <p:sp>
        <p:nvSpPr>
          <p:cNvPr id="24" name="PlaceHolder 3"/>
          <p:cNvSpPr>
            <a:spLocks noGrp="1"/>
          </p:cNvSpPr>
          <p:nvPr>
            <p:ph type="body"/>
          </p:nvPr>
        </p:nvSpPr>
        <p:spPr>
          <a:xfrm>
            <a:off x="4674240" y="1905120"/>
            <a:ext cx="4015800" cy="944640"/>
          </a:xfrm>
          <a:prstGeom prst="rect">
            <a:avLst/>
          </a:prstGeom>
        </p:spPr>
        <p:txBody>
          <a:bodyPr wrap="none" lIns="0" rIns="0" tIns="0" bIns="0"/>
          <a:p>
            <a:endParaRPr/>
          </a:p>
        </p:txBody>
      </p:sp>
      <p:sp>
        <p:nvSpPr>
          <p:cNvPr id="25" name="PlaceHolder 4"/>
          <p:cNvSpPr>
            <a:spLocks noGrp="1"/>
          </p:cNvSpPr>
          <p:nvPr>
            <p:ph type="body"/>
          </p:nvPr>
        </p:nvSpPr>
        <p:spPr>
          <a:xfrm>
            <a:off x="457200" y="2939760"/>
            <a:ext cx="8229240" cy="944640"/>
          </a:xfrm>
          <a:prstGeom prst="rect">
            <a:avLst/>
          </a:prstGeom>
        </p:spPr>
        <p:txBody>
          <a:bodyPr wrap="none" lIns="0" rIns="0" tIns="0" bIns="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0.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3.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9.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blipFill>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91960"/>
            <a:ext cx="8229240" cy="1383840"/>
          </a:xfrm>
          <a:prstGeom prst="rect">
            <a:avLst/>
          </a:prstGeom>
        </p:spPr>
        <p:txBody>
          <a:bodyPr anchor="ctr"/>
          <a:p>
            <a:pPr>
              <a:lnSpc>
                <a:spcPct val="100000"/>
              </a:lnSpc>
            </a:pPr>
            <a:r>
              <a:rPr lang="en-US" sz="4400">
                <a:solidFill>
                  <a:srgbClr val="ffffff"/>
                </a:solidFill>
                <a:latin typeface="Tahoma"/>
              </a:rPr>
              <a:t>Click to edit the title text formatClick to edit Master title style</a:t>
            </a:r>
            <a:endParaRPr/>
          </a:p>
        </p:txBody>
      </p:sp>
      <p:sp>
        <p:nvSpPr>
          <p:cNvPr id="1" name="PlaceHolder 2"/>
          <p:cNvSpPr>
            <a:spLocks noGrp="1"/>
          </p:cNvSpPr>
          <p:nvPr>
            <p:ph type="body"/>
          </p:nvPr>
        </p:nvSpPr>
        <p:spPr>
          <a:xfrm>
            <a:off x="457200" y="1905120"/>
            <a:ext cx="8229240" cy="4114440"/>
          </a:xfrm>
          <a:prstGeom prst="rect">
            <a:avLst/>
          </a:prstGeom>
        </p:spPr>
        <p:txBody>
          <a:bodyPr/>
          <a:p>
            <a:pPr>
              <a:buSzPct val="25000"/>
              <a:buFont typeface="StarSymbol"/>
              <a:buChar char=""/>
            </a:pPr>
            <a:r>
              <a:rPr lang="en-US" sz="3200">
                <a:solidFill>
                  <a:srgbClr val="ffffff"/>
                </a:solidFill>
                <a:latin typeface="Tahoma"/>
              </a:rPr>
              <a:t>Click to edit the outline text format</a:t>
            </a:r>
            <a:endParaRPr/>
          </a:p>
          <a:p>
            <a:pPr lvl="1">
              <a:buSzPct val="25000"/>
              <a:buFont typeface="StarSymbol"/>
              <a:buChar char=""/>
            </a:pPr>
            <a:r>
              <a:rPr lang="en-US" sz="3200">
                <a:solidFill>
                  <a:srgbClr val="ffffff"/>
                </a:solidFill>
                <a:latin typeface="Tahoma"/>
              </a:rPr>
              <a:t>Second Outline Level</a:t>
            </a:r>
            <a:endParaRPr/>
          </a:p>
          <a:p>
            <a:pPr lvl="2">
              <a:buSzPct val="25000"/>
              <a:buFont typeface="StarSymbol"/>
              <a:buChar char=""/>
            </a:pPr>
            <a:r>
              <a:rPr lang="en-US" sz="3200">
                <a:solidFill>
                  <a:srgbClr val="ffffff"/>
                </a:solidFill>
                <a:latin typeface="Tahoma"/>
              </a:rPr>
              <a:t>Third Outline Level</a:t>
            </a:r>
            <a:endParaRPr/>
          </a:p>
          <a:p>
            <a:pPr lvl="3">
              <a:buSzPct val="25000"/>
              <a:buFont typeface="StarSymbol"/>
              <a:buChar char=""/>
            </a:pPr>
            <a:r>
              <a:rPr lang="en-US" sz="3200">
                <a:solidFill>
                  <a:srgbClr val="ffffff"/>
                </a:solidFill>
                <a:latin typeface="Tahoma"/>
              </a:rPr>
              <a:t>Fourth Outline Level</a:t>
            </a:r>
            <a:endParaRPr/>
          </a:p>
          <a:p>
            <a:pPr lvl="4">
              <a:buSzPct val="25000"/>
              <a:buFont typeface="StarSymbol"/>
              <a:buChar char=""/>
            </a:pPr>
            <a:r>
              <a:rPr lang="en-US" sz="3200">
                <a:solidFill>
                  <a:srgbClr val="ffffff"/>
                </a:solidFill>
                <a:latin typeface="Tahoma"/>
              </a:rPr>
              <a:t>Fifth Outline Level</a:t>
            </a:r>
            <a:endParaRPr/>
          </a:p>
          <a:p>
            <a:pPr lvl="5">
              <a:buSzPct val="25000"/>
              <a:buFont typeface="StarSymbol"/>
              <a:buChar char=""/>
            </a:pPr>
            <a:r>
              <a:rPr lang="en-US" sz="3200">
                <a:solidFill>
                  <a:srgbClr val="ffffff"/>
                </a:solidFill>
                <a:latin typeface="Tahoma"/>
              </a:rPr>
              <a:t>Sixth Outline Level</a:t>
            </a:r>
            <a:endParaRPr/>
          </a:p>
          <a:p>
            <a:pPr>
              <a:lnSpc>
                <a:spcPct val="100000"/>
              </a:lnSpc>
              <a:buSzPct val="25000"/>
              <a:buFont typeface="StarSymbol"/>
              <a:buChar char=""/>
            </a:pPr>
            <a:r>
              <a:rPr lang="en-US" sz="3200">
                <a:solidFill>
                  <a:srgbClr val="ffffff"/>
                </a:solidFill>
                <a:latin typeface="Tahoma"/>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2" name="PlaceHolder 3"/>
          <p:cNvSpPr>
            <a:spLocks noGrp="1"/>
          </p:cNvSpPr>
          <p:nvPr>
            <p:ph type="dt"/>
          </p:nvPr>
        </p:nvSpPr>
        <p:spPr>
          <a:xfrm>
            <a:off x="457200" y="6245280"/>
            <a:ext cx="2133360" cy="475920"/>
          </a:xfrm>
          <a:prstGeom prst="rect">
            <a:avLst/>
          </a:prstGeom>
        </p:spPr>
        <p:txBody>
          <a:bodyPr anchor="b"/>
          <a:p>
            <a:endParaRPr/>
          </a:p>
        </p:txBody>
      </p:sp>
      <p:sp>
        <p:nvSpPr>
          <p:cNvPr id="3" name="PlaceHolder 4"/>
          <p:cNvSpPr>
            <a:spLocks noGrp="1"/>
          </p:cNvSpPr>
          <p:nvPr>
            <p:ph type="ftr"/>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4" name="PlaceHolder 5"/>
          <p:cNvSpPr>
            <a:spLocks noGrp="1"/>
          </p:cNvSpPr>
          <p:nvPr>
            <p:ph type="sldNum"/>
          </p:nvPr>
        </p:nvSpPr>
        <p:spPr>
          <a:xfrm>
            <a:off x="6553080" y="6245280"/>
            <a:ext cx="2133360" cy="475920"/>
          </a:xfrm>
          <a:prstGeom prst="rect">
            <a:avLst/>
          </a:prstGeom>
        </p:spPr>
        <p:txBody>
          <a:bodyPr anchor="b"/>
          <a:p>
            <a:pPr>
              <a:lnSpc>
                <a:spcPct val="100000"/>
              </a:lnSpc>
            </a:pPr>
            <a:fld id="{5F718011-6850-425A-A4A8-CBF1DB8AECB0}" type="slidenum">
              <a:rPr lang="en-US" sz="1400">
                <a:solidFill>
                  <a:srgbClr val="ffffff"/>
                </a:solidFill>
                <a:latin typeface="Arial"/>
              </a:rPr>
              <a:t>&lt;number&gt;</a:t>
            </a:fld>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blipFill>
          <a:blip r:embed="rId2"/>
          <a:stretch>
            <a:fillRect/>
          </a:stretch>
        </a:blipFill>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91960"/>
            <a:ext cx="8229240" cy="1383840"/>
          </a:xfrm>
          <a:prstGeom prst="rect">
            <a:avLst/>
          </a:prstGeom>
        </p:spPr>
        <p:txBody>
          <a:bodyPr anchor="ctr"/>
          <a:p>
            <a:pPr>
              <a:lnSpc>
                <a:spcPct val="100000"/>
              </a:lnSpc>
            </a:pPr>
            <a:r>
              <a:rPr lang="en-US" sz="4400">
                <a:solidFill>
                  <a:srgbClr val="ffffff"/>
                </a:solidFill>
                <a:latin typeface="Tahoma"/>
              </a:rPr>
              <a:t>Click to edit the title text formatClick to edit Master title style</a:t>
            </a:r>
            <a:endParaRPr/>
          </a:p>
        </p:txBody>
      </p:sp>
      <p:sp>
        <p:nvSpPr>
          <p:cNvPr id="40" name="PlaceHolder 2"/>
          <p:cNvSpPr>
            <a:spLocks noGrp="1"/>
          </p:cNvSpPr>
          <p:nvPr>
            <p:ph type="dt"/>
          </p:nvPr>
        </p:nvSpPr>
        <p:spPr>
          <a:xfrm>
            <a:off x="457200" y="6245280"/>
            <a:ext cx="2133360" cy="475920"/>
          </a:xfrm>
          <a:prstGeom prst="rect">
            <a:avLst/>
          </a:prstGeom>
        </p:spPr>
        <p:txBody>
          <a:bodyPr anchor="b"/>
          <a:p>
            <a:endParaRPr/>
          </a:p>
        </p:txBody>
      </p:sp>
      <p:sp>
        <p:nvSpPr>
          <p:cNvPr id="41" name="PlaceHolder 3"/>
          <p:cNvSpPr>
            <a:spLocks noGrp="1"/>
          </p:cNvSpPr>
          <p:nvPr>
            <p:ph type="ftr"/>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42" name="PlaceHolder 4"/>
          <p:cNvSpPr>
            <a:spLocks noGrp="1"/>
          </p:cNvSpPr>
          <p:nvPr>
            <p:ph type="sldNum"/>
          </p:nvPr>
        </p:nvSpPr>
        <p:spPr>
          <a:xfrm>
            <a:off x="6553080" y="6245280"/>
            <a:ext cx="2133360" cy="475920"/>
          </a:xfrm>
          <a:prstGeom prst="rect">
            <a:avLst/>
          </a:prstGeom>
        </p:spPr>
        <p:txBody>
          <a:bodyPr anchor="b"/>
          <a:p>
            <a:pPr>
              <a:lnSpc>
                <a:spcPct val="100000"/>
              </a:lnSpc>
            </a:pPr>
            <a:fld id="{4F936D34-913E-4C47-8462-A7DB4ADDD94A}" type="slidenum">
              <a:rPr lang="en-US" sz="1400">
                <a:solidFill>
                  <a:srgbClr val="ffffff"/>
                </a:solidFill>
                <a:latin typeface="Arial"/>
              </a:rPr>
              <a:t>&lt;number&gt;</a:t>
            </a:fld>
            <a:endParaRPr/>
          </a:p>
        </p:txBody>
      </p:sp>
      <p:sp>
        <p:nvSpPr>
          <p:cNvPr id="43" name="PlaceHolder 5"/>
          <p:cNvSpPr>
            <a:spLocks noGrp="1"/>
          </p:cNvSpPr>
          <p:nvPr>
            <p:ph type="body"/>
          </p:nvPr>
        </p:nvSpPr>
        <p:spPr>
          <a:xfrm>
            <a:off x="457200" y="1604520"/>
            <a:ext cx="8229240" cy="3977280"/>
          </a:xfrm>
          <a:prstGeom prst="rect">
            <a:avLst/>
          </a:prstGeom>
        </p:spPr>
        <p:txBody>
          <a:bodyPr wrap="none" lIns="0" rIns="0" tIns="0" bIns="0"/>
          <a:p>
            <a:pPr>
              <a:buSzPct val="25000"/>
              <a:buFont typeface="StarSymbol"/>
              <a:buChar char=""/>
            </a:pPr>
            <a:r>
              <a:rPr lang="en-US"/>
              <a:t>Click to edit the outline text format</a:t>
            </a:r>
            <a:endParaRPr/>
          </a:p>
          <a:p>
            <a:pPr lvl="1">
              <a:buSzPct val="25000"/>
              <a:buFont typeface="StarSymbol"/>
              <a:buChar char=""/>
            </a:pPr>
            <a:r>
              <a:rPr lang="en-US"/>
              <a:t>Second Outline Level</a:t>
            </a:r>
            <a:endParaRPr/>
          </a:p>
          <a:p>
            <a:pPr lvl="2">
              <a:buSzPct val="25000"/>
              <a:buFont typeface="StarSymbol"/>
              <a:buChar char=""/>
            </a:pPr>
            <a:r>
              <a:rPr lang="en-US"/>
              <a:t>Third Outline Level</a:t>
            </a:r>
            <a:endParaRPr/>
          </a:p>
          <a:p>
            <a:pPr lvl="3">
              <a:buSzPct val="25000"/>
              <a:buFont typeface="StarSymbol"/>
              <a:buChar char=""/>
            </a:pPr>
            <a:r>
              <a:rPr lang="en-US"/>
              <a:t>Fourth Outline Level</a:t>
            </a:r>
            <a:endParaRPr/>
          </a:p>
          <a:p>
            <a:pPr lvl="4">
              <a:buSzPct val="25000"/>
              <a:buFont typeface="StarSymbol"/>
              <a:buChar char=""/>
            </a:pPr>
            <a:r>
              <a:rPr lang="en-US"/>
              <a:t>Fifth Outline Level</a:t>
            </a:r>
            <a:endParaRPr/>
          </a:p>
          <a:p>
            <a:pPr lvl="5">
              <a:buSzPct val="25000"/>
              <a:buFont typeface="StarSymbol"/>
              <a:buChar char=""/>
            </a:pPr>
            <a:r>
              <a:rPr lang="en-US"/>
              <a:t>Sixth Outline Level</a:t>
            </a:r>
            <a:endParaRPr/>
          </a:p>
          <a:p>
            <a:pPr lvl="6">
              <a:buSzPct val="25000"/>
              <a:buFont typeface="StarSymbol"/>
              <a:buChar char=""/>
            </a:pPr>
            <a:r>
              <a:rPr lang="en-US"/>
              <a:t>Seventh Outline Level</a:t>
            </a:r>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blipFill>
          <a:blip r:embed="rId2"/>
          <a:stretch>
            <a:fillRect/>
          </a:stretch>
        </a:blip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91960"/>
            <a:ext cx="8229240" cy="1383840"/>
          </a:xfrm>
          <a:prstGeom prst="rect">
            <a:avLst/>
          </a:prstGeom>
        </p:spPr>
        <p:txBody>
          <a:bodyPr anchor="ctr"/>
          <a:p>
            <a:pPr>
              <a:lnSpc>
                <a:spcPct val="100000"/>
              </a:lnSpc>
            </a:pPr>
            <a:r>
              <a:rPr lang="en-US" sz="4400">
                <a:solidFill>
                  <a:srgbClr val="ffffff"/>
                </a:solidFill>
                <a:latin typeface="Tahoma"/>
              </a:rPr>
              <a:t>Click to edit the title text formatClick to edit Master title style</a:t>
            </a:r>
            <a:endParaRPr/>
          </a:p>
        </p:txBody>
      </p:sp>
      <p:sp>
        <p:nvSpPr>
          <p:cNvPr id="79" name="PlaceHolder 2"/>
          <p:cNvSpPr>
            <a:spLocks noGrp="1"/>
          </p:cNvSpPr>
          <p:nvPr>
            <p:ph type="body"/>
          </p:nvPr>
        </p:nvSpPr>
        <p:spPr>
          <a:xfrm>
            <a:off x="457200" y="1905120"/>
            <a:ext cx="4038120" cy="4114440"/>
          </a:xfrm>
          <a:prstGeom prst="rect">
            <a:avLst/>
          </a:prstGeom>
        </p:spPr>
        <p:txBody>
          <a:bodyPr/>
          <a:p>
            <a:pPr>
              <a:buSzPct val="25000"/>
              <a:buFont typeface="StarSymbol"/>
              <a:buChar char=""/>
            </a:pPr>
            <a:r>
              <a:rPr lang="en-US" sz="3200">
                <a:solidFill>
                  <a:srgbClr val="ffffff"/>
                </a:solidFill>
                <a:latin typeface="Tahoma"/>
              </a:rPr>
              <a:t>Click to edit the outline text format</a:t>
            </a:r>
            <a:endParaRPr/>
          </a:p>
          <a:p>
            <a:pPr lvl="1">
              <a:buSzPct val="25000"/>
              <a:buFont typeface="StarSymbol"/>
              <a:buChar char=""/>
            </a:pPr>
            <a:r>
              <a:rPr lang="en-US" sz="3200">
                <a:solidFill>
                  <a:srgbClr val="ffffff"/>
                </a:solidFill>
                <a:latin typeface="Tahoma"/>
              </a:rPr>
              <a:t>Second Outline Level</a:t>
            </a:r>
            <a:endParaRPr/>
          </a:p>
          <a:p>
            <a:pPr lvl="2">
              <a:buSzPct val="25000"/>
              <a:buFont typeface="StarSymbol"/>
              <a:buChar char=""/>
            </a:pPr>
            <a:r>
              <a:rPr lang="en-US" sz="3200">
                <a:solidFill>
                  <a:srgbClr val="ffffff"/>
                </a:solidFill>
                <a:latin typeface="Tahoma"/>
              </a:rPr>
              <a:t>Third Outline Level</a:t>
            </a:r>
            <a:endParaRPr/>
          </a:p>
          <a:p>
            <a:pPr lvl="3">
              <a:buSzPct val="25000"/>
              <a:buFont typeface="StarSymbol"/>
              <a:buChar char=""/>
            </a:pPr>
            <a:r>
              <a:rPr lang="en-US" sz="3200">
                <a:solidFill>
                  <a:srgbClr val="ffffff"/>
                </a:solidFill>
                <a:latin typeface="Tahoma"/>
              </a:rPr>
              <a:t>Fourth Outline Level</a:t>
            </a:r>
            <a:endParaRPr/>
          </a:p>
          <a:p>
            <a:pPr lvl="4">
              <a:buSzPct val="25000"/>
              <a:buFont typeface="StarSymbol"/>
              <a:buChar char=""/>
            </a:pPr>
            <a:r>
              <a:rPr lang="en-US" sz="3200">
                <a:solidFill>
                  <a:srgbClr val="ffffff"/>
                </a:solidFill>
                <a:latin typeface="Tahoma"/>
              </a:rPr>
              <a:t>Fifth Outline Level</a:t>
            </a:r>
            <a:endParaRPr/>
          </a:p>
          <a:p>
            <a:pPr lvl="5">
              <a:buSzPct val="25000"/>
              <a:buFont typeface="StarSymbol"/>
              <a:buChar char=""/>
            </a:pPr>
            <a:r>
              <a:rPr lang="en-US" sz="3200">
                <a:solidFill>
                  <a:srgbClr val="ffffff"/>
                </a:solidFill>
                <a:latin typeface="Tahoma"/>
              </a:rPr>
              <a:t>Sixth Outline Level</a:t>
            </a:r>
            <a:endParaRPr/>
          </a:p>
          <a:p>
            <a:pPr>
              <a:lnSpc>
                <a:spcPct val="100000"/>
              </a:lnSpc>
              <a:buSzPct val="25000"/>
              <a:buFont typeface="StarSymbol"/>
              <a:buChar char=""/>
            </a:pPr>
            <a:r>
              <a:rPr lang="en-US" sz="3200">
                <a:solidFill>
                  <a:srgbClr val="ffffff"/>
                </a:solidFill>
                <a:latin typeface="Tahoma"/>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80" name="PlaceHolder 3"/>
          <p:cNvSpPr>
            <a:spLocks noGrp="1"/>
          </p:cNvSpPr>
          <p:nvPr>
            <p:ph type="body"/>
          </p:nvPr>
        </p:nvSpPr>
        <p:spPr>
          <a:xfrm>
            <a:off x="4648320" y="1905120"/>
            <a:ext cx="4038120" cy="4114440"/>
          </a:xfrm>
          <a:prstGeom prst="rect">
            <a:avLst/>
          </a:prstGeom>
        </p:spPr>
        <p:txBody>
          <a:bodyPr anchor="b"/>
          <a:p>
            <a:pPr>
              <a:buSzPct val="25000"/>
              <a:buFont typeface="StarSymbol"/>
              <a:buChar char=""/>
            </a:pPr>
            <a:r>
              <a:rPr lang="en-US" sz="1400">
                <a:solidFill>
                  <a:srgbClr val="ffffff"/>
                </a:solidFill>
                <a:latin typeface="Arial"/>
              </a:rPr>
              <a:t>Click to edit the outline text format</a:t>
            </a:r>
            <a:endParaRPr/>
          </a:p>
          <a:p>
            <a:pPr lvl="1">
              <a:buSzPct val="25000"/>
              <a:buFont typeface="StarSymbol"/>
              <a:buChar char=""/>
            </a:pPr>
            <a:r>
              <a:rPr lang="en-US" sz="1400">
                <a:solidFill>
                  <a:srgbClr val="ffffff"/>
                </a:solidFill>
                <a:latin typeface="Arial"/>
              </a:rPr>
              <a:t>Second Outline Level</a:t>
            </a:r>
            <a:endParaRPr/>
          </a:p>
          <a:p>
            <a:pPr lvl="2">
              <a:buSzPct val="25000"/>
              <a:buFont typeface="StarSymbol"/>
              <a:buChar char=""/>
            </a:pPr>
            <a:r>
              <a:rPr lang="en-US" sz="1400">
                <a:solidFill>
                  <a:srgbClr val="ffffff"/>
                </a:solidFill>
                <a:latin typeface="Arial"/>
              </a:rPr>
              <a:t>Third Outline Level</a:t>
            </a:r>
            <a:endParaRPr/>
          </a:p>
          <a:p>
            <a:pPr lvl="3">
              <a:buSzPct val="25000"/>
              <a:buFont typeface="StarSymbol"/>
              <a:buChar char=""/>
            </a:pPr>
            <a:r>
              <a:rPr lang="en-US" sz="1400">
                <a:solidFill>
                  <a:srgbClr val="ffffff"/>
                </a:solidFill>
                <a:latin typeface="Arial"/>
              </a:rPr>
              <a:t>Fourth Outline Level</a:t>
            </a:r>
            <a:endParaRPr/>
          </a:p>
          <a:p>
            <a:pPr lvl="4">
              <a:buSzPct val="25000"/>
              <a:buFont typeface="StarSymbol"/>
              <a:buChar char=""/>
            </a:pPr>
            <a:r>
              <a:rPr lang="en-US" sz="1400">
                <a:solidFill>
                  <a:srgbClr val="ffffff"/>
                </a:solidFill>
                <a:latin typeface="Arial"/>
              </a:rPr>
              <a:t>Fifth Outline Level</a:t>
            </a:r>
            <a:endParaRPr/>
          </a:p>
          <a:p>
            <a:pPr lvl="5">
              <a:buSzPct val="25000"/>
              <a:buFont typeface="StarSymbol"/>
              <a:buChar char=""/>
            </a:pPr>
            <a:r>
              <a:rPr lang="en-US" sz="1400">
                <a:solidFill>
                  <a:srgbClr val="ffffff"/>
                </a:solidFill>
                <a:latin typeface="Arial"/>
              </a:rPr>
              <a:t>Sixth Outline Level</a:t>
            </a:r>
            <a:endParaRPr/>
          </a:p>
          <a:p>
            <a:pPr>
              <a:lnSpc>
                <a:spcPct val="100000"/>
              </a:lnSpc>
              <a:buSzPct val="25000"/>
              <a:buFont typeface="StarSymbol"/>
              <a:buChar char=""/>
            </a:pPr>
            <a:r>
              <a:rPr lang="en-US" sz="1400">
                <a:solidFill>
                  <a:srgbClr val="ffffff"/>
                </a:solidFill>
                <a:latin typeface="Arial"/>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81" name="PlaceHolder 4"/>
          <p:cNvSpPr>
            <a:spLocks noGrp="1"/>
          </p:cNvSpPr>
          <p:nvPr>
            <p:ph type="dt"/>
          </p:nvPr>
        </p:nvSpPr>
        <p:spPr>
          <a:xfrm>
            <a:off x="457200" y="6245280"/>
            <a:ext cx="2133360" cy="475920"/>
          </a:xfrm>
          <a:prstGeom prst="rect">
            <a:avLst/>
          </a:prstGeom>
        </p:spPr>
        <p:txBody>
          <a:bodyPr anchor="b"/>
          <a:p>
            <a:endParaRPr/>
          </a:p>
        </p:txBody>
      </p:sp>
      <p:sp>
        <p:nvSpPr>
          <p:cNvPr id="82" name="PlaceHolder 5"/>
          <p:cNvSpPr>
            <a:spLocks noGrp="1"/>
          </p:cNvSpPr>
          <p:nvPr>
            <p:ph type="ftr"/>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83" name="PlaceHolder 6"/>
          <p:cNvSpPr>
            <a:spLocks noGrp="1"/>
          </p:cNvSpPr>
          <p:nvPr>
            <p:ph type="sldNum"/>
          </p:nvPr>
        </p:nvSpPr>
        <p:spPr>
          <a:xfrm>
            <a:off x="6553080" y="6245280"/>
            <a:ext cx="2133360" cy="475920"/>
          </a:xfrm>
          <a:prstGeom prst="rect">
            <a:avLst/>
          </a:prstGeom>
        </p:spPr>
        <p:txBody>
          <a:bodyPr anchor="b"/>
          <a:p>
            <a:pPr>
              <a:lnSpc>
                <a:spcPct val="100000"/>
              </a:lnSpc>
            </a:pPr>
            <a:fld id="{A92A306A-DA59-4BF9-B278-03A9415D6B8C}" type="slidenum">
              <a:rPr lang="en-US" sz="1400">
                <a:solidFill>
                  <a:srgbClr val="ffffff"/>
                </a:solidFill>
                <a:latin typeface="Arial"/>
              </a:rPr>
              <a:t>&lt;number&gt;</a:t>
            </a:fld>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p:cSld>
    <p:bg>
      <p:bgPr>
        <a:blipFill>
          <a:blip r:embed="rId2"/>
          <a:stretch>
            <a:fillRect/>
          </a:stretch>
        </a:blipFill>
      </p:bgPr>
    </p:bg>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91960"/>
            <a:ext cx="8229240" cy="1383840"/>
          </a:xfrm>
          <a:prstGeom prst="rect">
            <a:avLst/>
          </a:prstGeom>
        </p:spPr>
        <p:txBody>
          <a:bodyPr anchor="ctr"/>
          <a:p>
            <a:pPr>
              <a:lnSpc>
                <a:spcPct val="100000"/>
              </a:lnSpc>
            </a:pPr>
            <a:r>
              <a:rPr lang="en-US" sz="4400">
                <a:solidFill>
                  <a:srgbClr val="ffffff"/>
                </a:solidFill>
                <a:latin typeface="Tahoma"/>
              </a:rPr>
              <a:t>Click to edit the title text formatClick to edit Master title style</a:t>
            </a:r>
            <a:endParaRPr/>
          </a:p>
        </p:txBody>
      </p:sp>
      <p:sp>
        <p:nvSpPr>
          <p:cNvPr id="119" name="PlaceHolder 2"/>
          <p:cNvSpPr>
            <a:spLocks noGrp="1"/>
          </p:cNvSpPr>
          <p:nvPr>
            <p:ph type="body"/>
          </p:nvPr>
        </p:nvSpPr>
        <p:spPr>
          <a:xfrm>
            <a:off x="457200" y="1905120"/>
            <a:ext cx="4038120" cy="1980720"/>
          </a:xfrm>
          <a:prstGeom prst="rect">
            <a:avLst/>
          </a:prstGeom>
        </p:spPr>
        <p:txBody>
          <a:bodyPr/>
          <a:p>
            <a:pPr>
              <a:buSzPct val="25000"/>
              <a:buFont typeface="StarSymbol"/>
              <a:buChar char=""/>
            </a:pPr>
            <a:r>
              <a:rPr lang="en-US" sz="3200">
                <a:solidFill>
                  <a:srgbClr val="ffffff"/>
                </a:solidFill>
                <a:latin typeface="Tahoma"/>
              </a:rPr>
              <a:t>Click to edit the outline text format</a:t>
            </a:r>
            <a:endParaRPr/>
          </a:p>
          <a:p>
            <a:pPr lvl="1">
              <a:buSzPct val="25000"/>
              <a:buFont typeface="StarSymbol"/>
              <a:buChar char=""/>
            </a:pPr>
            <a:r>
              <a:rPr lang="en-US" sz="3200">
                <a:solidFill>
                  <a:srgbClr val="ffffff"/>
                </a:solidFill>
                <a:latin typeface="Tahoma"/>
              </a:rPr>
              <a:t>Second Outline Level</a:t>
            </a:r>
            <a:endParaRPr/>
          </a:p>
          <a:p>
            <a:pPr lvl="2">
              <a:buSzPct val="25000"/>
              <a:buFont typeface="StarSymbol"/>
              <a:buChar char=""/>
            </a:pPr>
            <a:r>
              <a:rPr lang="en-US" sz="3200">
                <a:solidFill>
                  <a:srgbClr val="ffffff"/>
                </a:solidFill>
                <a:latin typeface="Tahoma"/>
              </a:rPr>
              <a:t>Third Outline Level</a:t>
            </a:r>
            <a:endParaRPr/>
          </a:p>
          <a:p>
            <a:pPr lvl="3">
              <a:buSzPct val="25000"/>
              <a:buFont typeface="StarSymbol"/>
              <a:buChar char=""/>
            </a:pPr>
            <a:r>
              <a:rPr lang="en-US" sz="3200">
                <a:solidFill>
                  <a:srgbClr val="ffffff"/>
                </a:solidFill>
                <a:latin typeface="Tahoma"/>
              </a:rPr>
              <a:t>Fourth Outline Level</a:t>
            </a:r>
            <a:endParaRPr/>
          </a:p>
          <a:p>
            <a:pPr lvl="4">
              <a:buSzPct val="25000"/>
              <a:buFont typeface="StarSymbol"/>
              <a:buChar char=""/>
            </a:pPr>
            <a:r>
              <a:rPr lang="en-US" sz="3200">
                <a:solidFill>
                  <a:srgbClr val="ffffff"/>
                </a:solidFill>
                <a:latin typeface="Tahoma"/>
              </a:rPr>
              <a:t>Fifth Outline Level</a:t>
            </a:r>
            <a:endParaRPr/>
          </a:p>
          <a:p>
            <a:pPr lvl="5">
              <a:buSzPct val="25000"/>
              <a:buFont typeface="StarSymbol"/>
              <a:buChar char=""/>
            </a:pPr>
            <a:r>
              <a:rPr lang="en-US" sz="3200">
                <a:solidFill>
                  <a:srgbClr val="ffffff"/>
                </a:solidFill>
                <a:latin typeface="Tahoma"/>
              </a:rPr>
              <a:t>Sixth Outline Level</a:t>
            </a:r>
            <a:endParaRPr/>
          </a:p>
          <a:p>
            <a:pPr>
              <a:lnSpc>
                <a:spcPct val="100000"/>
              </a:lnSpc>
              <a:buSzPct val="25000"/>
              <a:buFont typeface="StarSymbol"/>
              <a:buChar char=""/>
            </a:pPr>
            <a:r>
              <a:rPr lang="en-US" sz="3200">
                <a:solidFill>
                  <a:srgbClr val="ffffff"/>
                </a:solidFill>
                <a:latin typeface="Tahoma"/>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120" name="PlaceHolder 3"/>
          <p:cNvSpPr>
            <a:spLocks noGrp="1"/>
          </p:cNvSpPr>
          <p:nvPr>
            <p:ph type="body"/>
          </p:nvPr>
        </p:nvSpPr>
        <p:spPr>
          <a:xfrm>
            <a:off x="4648320" y="1905120"/>
            <a:ext cx="4038120" cy="1980720"/>
          </a:xfrm>
          <a:prstGeom prst="rect">
            <a:avLst/>
          </a:prstGeom>
        </p:spPr>
        <p:txBody>
          <a:bodyPr anchor="b"/>
          <a:p>
            <a:pPr>
              <a:buSzPct val="25000"/>
              <a:buFont typeface="StarSymbol"/>
              <a:buChar char=""/>
            </a:pPr>
            <a:r>
              <a:rPr lang="en-US" sz="1400">
                <a:solidFill>
                  <a:srgbClr val="ffffff"/>
                </a:solidFill>
                <a:latin typeface="Arial"/>
              </a:rPr>
              <a:t>Click to edit the outline text format</a:t>
            </a:r>
            <a:endParaRPr/>
          </a:p>
          <a:p>
            <a:pPr lvl="1">
              <a:buSzPct val="25000"/>
              <a:buFont typeface="StarSymbol"/>
              <a:buChar char=""/>
            </a:pPr>
            <a:r>
              <a:rPr lang="en-US" sz="1400">
                <a:solidFill>
                  <a:srgbClr val="ffffff"/>
                </a:solidFill>
                <a:latin typeface="Arial"/>
              </a:rPr>
              <a:t>Second Outline Level</a:t>
            </a:r>
            <a:endParaRPr/>
          </a:p>
          <a:p>
            <a:pPr lvl="2">
              <a:buSzPct val="25000"/>
              <a:buFont typeface="StarSymbol"/>
              <a:buChar char=""/>
            </a:pPr>
            <a:r>
              <a:rPr lang="en-US" sz="1400">
                <a:solidFill>
                  <a:srgbClr val="ffffff"/>
                </a:solidFill>
                <a:latin typeface="Arial"/>
              </a:rPr>
              <a:t>Third Outline Level</a:t>
            </a:r>
            <a:endParaRPr/>
          </a:p>
          <a:p>
            <a:pPr lvl="3">
              <a:buSzPct val="25000"/>
              <a:buFont typeface="StarSymbol"/>
              <a:buChar char=""/>
            </a:pPr>
            <a:r>
              <a:rPr lang="en-US" sz="1400">
                <a:solidFill>
                  <a:srgbClr val="ffffff"/>
                </a:solidFill>
                <a:latin typeface="Arial"/>
              </a:rPr>
              <a:t>Fourth Outline Level</a:t>
            </a:r>
            <a:endParaRPr/>
          </a:p>
          <a:p>
            <a:pPr lvl="4">
              <a:buSzPct val="25000"/>
              <a:buFont typeface="StarSymbol"/>
              <a:buChar char=""/>
            </a:pPr>
            <a:r>
              <a:rPr lang="en-US" sz="1400">
                <a:solidFill>
                  <a:srgbClr val="ffffff"/>
                </a:solidFill>
                <a:latin typeface="Arial"/>
              </a:rPr>
              <a:t>Fifth Outline Level</a:t>
            </a:r>
            <a:endParaRPr/>
          </a:p>
          <a:p>
            <a:pPr lvl="5">
              <a:buSzPct val="25000"/>
              <a:buFont typeface="StarSymbol"/>
              <a:buChar char=""/>
            </a:pPr>
            <a:r>
              <a:rPr lang="en-US" sz="1400">
                <a:solidFill>
                  <a:srgbClr val="ffffff"/>
                </a:solidFill>
                <a:latin typeface="Arial"/>
              </a:rPr>
              <a:t>Sixth Outline Level</a:t>
            </a:r>
            <a:endParaRPr/>
          </a:p>
          <a:p>
            <a:pPr>
              <a:lnSpc>
                <a:spcPct val="100000"/>
              </a:lnSpc>
              <a:buSzPct val="25000"/>
              <a:buFont typeface="StarSymbol"/>
              <a:buChar char=""/>
            </a:pPr>
            <a:r>
              <a:rPr lang="en-US" sz="1400">
                <a:solidFill>
                  <a:srgbClr val="ffffff"/>
                </a:solidFill>
                <a:latin typeface="Arial"/>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121" name="PlaceHolder 4"/>
          <p:cNvSpPr>
            <a:spLocks noGrp="1"/>
          </p:cNvSpPr>
          <p:nvPr>
            <p:ph type="body"/>
          </p:nvPr>
        </p:nvSpPr>
        <p:spPr>
          <a:xfrm>
            <a:off x="457200" y="4038480"/>
            <a:ext cx="4038120" cy="1980720"/>
          </a:xfrm>
          <a:prstGeom prst="rect">
            <a:avLst/>
          </a:prstGeom>
        </p:spPr>
        <p:txBody>
          <a:bodyPr anchor="b"/>
          <a:p>
            <a:pPr>
              <a:buSzPct val="25000"/>
              <a:buFont typeface="StarSymbol"/>
              <a:buChar char=""/>
            </a:pPr>
            <a:r>
              <a:rPr lang="en-US" sz="1400">
                <a:solidFill>
                  <a:srgbClr val="ffffff"/>
                </a:solidFill>
                <a:latin typeface="Arial"/>
              </a:rPr>
              <a:t>Click to edit the outline text format</a:t>
            </a:r>
            <a:endParaRPr/>
          </a:p>
          <a:p>
            <a:pPr lvl="1">
              <a:buSzPct val="25000"/>
              <a:buFont typeface="StarSymbol"/>
              <a:buChar char=""/>
            </a:pPr>
            <a:r>
              <a:rPr lang="en-US" sz="1400">
                <a:solidFill>
                  <a:srgbClr val="ffffff"/>
                </a:solidFill>
                <a:latin typeface="Arial"/>
              </a:rPr>
              <a:t>Second Outline Level</a:t>
            </a:r>
            <a:endParaRPr/>
          </a:p>
          <a:p>
            <a:pPr lvl="2">
              <a:buSzPct val="25000"/>
              <a:buFont typeface="StarSymbol"/>
              <a:buChar char=""/>
            </a:pPr>
            <a:r>
              <a:rPr lang="en-US" sz="1400">
                <a:solidFill>
                  <a:srgbClr val="ffffff"/>
                </a:solidFill>
                <a:latin typeface="Arial"/>
              </a:rPr>
              <a:t>Third Outline Level</a:t>
            </a:r>
            <a:endParaRPr/>
          </a:p>
          <a:p>
            <a:pPr lvl="3">
              <a:buSzPct val="25000"/>
              <a:buFont typeface="StarSymbol"/>
              <a:buChar char=""/>
            </a:pPr>
            <a:r>
              <a:rPr lang="en-US" sz="1400">
                <a:solidFill>
                  <a:srgbClr val="ffffff"/>
                </a:solidFill>
                <a:latin typeface="Arial"/>
              </a:rPr>
              <a:t>Fourth Outline Level</a:t>
            </a:r>
            <a:endParaRPr/>
          </a:p>
          <a:p>
            <a:pPr lvl="4">
              <a:buSzPct val="25000"/>
              <a:buFont typeface="StarSymbol"/>
              <a:buChar char=""/>
            </a:pPr>
            <a:r>
              <a:rPr lang="en-US" sz="1400">
                <a:solidFill>
                  <a:srgbClr val="ffffff"/>
                </a:solidFill>
                <a:latin typeface="Arial"/>
              </a:rPr>
              <a:t>Fifth Outline Level</a:t>
            </a:r>
            <a:endParaRPr/>
          </a:p>
          <a:p>
            <a:pPr lvl="5">
              <a:buSzPct val="25000"/>
              <a:buFont typeface="StarSymbol"/>
              <a:buChar char=""/>
            </a:pPr>
            <a:r>
              <a:rPr lang="en-US" sz="1400">
                <a:solidFill>
                  <a:srgbClr val="ffffff"/>
                </a:solidFill>
                <a:latin typeface="Arial"/>
              </a:rPr>
              <a:t>Sixth Outline Level</a:t>
            </a:r>
            <a:endParaRPr/>
          </a:p>
          <a:p>
            <a:pPr>
              <a:lnSpc>
                <a:spcPct val="100000"/>
              </a:lnSpc>
              <a:buSzPct val="25000"/>
              <a:buFont typeface="StarSymbol"/>
              <a:buChar char=""/>
            </a:pPr>
            <a:r>
              <a:rPr lang="en-US" sz="1400">
                <a:solidFill>
                  <a:srgbClr val="ffffff"/>
                </a:solidFill>
                <a:latin typeface="Arial"/>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122" name="PlaceHolder 5"/>
          <p:cNvSpPr>
            <a:spLocks noGrp="1"/>
          </p:cNvSpPr>
          <p:nvPr>
            <p:ph type="body"/>
          </p:nvPr>
        </p:nvSpPr>
        <p:spPr>
          <a:xfrm>
            <a:off x="4648320" y="4038480"/>
            <a:ext cx="4038120" cy="1980720"/>
          </a:xfrm>
          <a:prstGeom prst="rect">
            <a:avLst/>
          </a:prstGeom>
        </p:spPr>
        <p:txBody>
          <a:bodyPr anchor="b"/>
          <a:p>
            <a:pPr>
              <a:buSzPct val="25000"/>
              <a:buFont typeface="StarSymbol"/>
              <a:buChar char=""/>
            </a:pPr>
            <a:r>
              <a:rPr lang="en-US" sz="1400">
                <a:solidFill>
                  <a:srgbClr val="ffffff"/>
                </a:solidFill>
                <a:latin typeface="Arial"/>
              </a:rPr>
              <a:t>Click to edit the outline text format</a:t>
            </a:r>
            <a:endParaRPr/>
          </a:p>
          <a:p>
            <a:pPr lvl="1">
              <a:buSzPct val="25000"/>
              <a:buFont typeface="StarSymbol"/>
              <a:buChar char=""/>
            </a:pPr>
            <a:r>
              <a:rPr lang="en-US" sz="1400">
                <a:solidFill>
                  <a:srgbClr val="ffffff"/>
                </a:solidFill>
                <a:latin typeface="Arial"/>
              </a:rPr>
              <a:t>Second Outline Level</a:t>
            </a:r>
            <a:endParaRPr/>
          </a:p>
          <a:p>
            <a:pPr lvl="2">
              <a:buSzPct val="25000"/>
              <a:buFont typeface="StarSymbol"/>
              <a:buChar char=""/>
            </a:pPr>
            <a:r>
              <a:rPr lang="en-US" sz="1400">
                <a:solidFill>
                  <a:srgbClr val="ffffff"/>
                </a:solidFill>
                <a:latin typeface="Arial"/>
              </a:rPr>
              <a:t>Third Outline Level</a:t>
            </a:r>
            <a:endParaRPr/>
          </a:p>
          <a:p>
            <a:pPr lvl="3">
              <a:buSzPct val="25000"/>
              <a:buFont typeface="StarSymbol"/>
              <a:buChar char=""/>
            </a:pPr>
            <a:r>
              <a:rPr lang="en-US" sz="1400">
                <a:solidFill>
                  <a:srgbClr val="ffffff"/>
                </a:solidFill>
                <a:latin typeface="Arial"/>
              </a:rPr>
              <a:t>Fourth Outline Level</a:t>
            </a:r>
            <a:endParaRPr/>
          </a:p>
          <a:p>
            <a:pPr lvl="4">
              <a:buSzPct val="25000"/>
              <a:buFont typeface="StarSymbol"/>
              <a:buChar char=""/>
            </a:pPr>
            <a:r>
              <a:rPr lang="en-US" sz="1400">
                <a:solidFill>
                  <a:srgbClr val="ffffff"/>
                </a:solidFill>
                <a:latin typeface="Arial"/>
              </a:rPr>
              <a:t>Fifth Outline Level</a:t>
            </a:r>
            <a:endParaRPr/>
          </a:p>
          <a:p>
            <a:pPr lvl="5">
              <a:buSzPct val="25000"/>
              <a:buFont typeface="StarSymbol"/>
              <a:buChar char=""/>
            </a:pPr>
            <a:r>
              <a:rPr lang="en-US" sz="1400">
                <a:solidFill>
                  <a:srgbClr val="ffffff"/>
                </a:solidFill>
                <a:latin typeface="Arial"/>
              </a:rPr>
              <a:t>Sixth Outline Level</a:t>
            </a:r>
            <a:endParaRPr/>
          </a:p>
          <a:p>
            <a:pPr>
              <a:lnSpc>
                <a:spcPct val="100000"/>
              </a:lnSpc>
              <a:buSzPct val="25000"/>
              <a:buFont typeface="StarSymbol"/>
              <a:buChar char=""/>
            </a:pPr>
            <a:r>
              <a:rPr lang="en-US" sz="1400">
                <a:solidFill>
                  <a:srgbClr val="ffffff"/>
                </a:solidFill>
                <a:latin typeface="Arial"/>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123" name="PlaceHolder 6"/>
          <p:cNvSpPr>
            <a:spLocks noGrp="1"/>
          </p:cNvSpPr>
          <p:nvPr>
            <p:ph type="dt"/>
          </p:nvPr>
        </p:nvSpPr>
        <p:spPr>
          <a:xfrm>
            <a:off x="457200" y="6245280"/>
            <a:ext cx="2133360" cy="475920"/>
          </a:xfrm>
          <a:prstGeom prst="rect">
            <a:avLst/>
          </a:prstGeom>
        </p:spPr>
        <p:txBody>
          <a:bodyPr anchor="b"/>
          <a:p>
            <a:endParaRPr/>
          </a:p>
        </p:txBody>
      </p:sp>
      <p:sp>
        <p:nvSpPr>
          <p:cNvPr id="124" name="PlaceHolder 7"/>
          <p:cNvSpPr>
            <a:spLocks noGrp="1"/>
          </p:cNvSpPr>
          <p:nvPr>
            <p:ph type="ftr"/>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125" name="PlaceHolder 8"/>
          <p:cNvSpPr>
            <a:spLocks noGrp="1"/>
          </p:cNvSpPr>
          <p:nvPr>
            <p:ph type="sldNum"/>
          </p:nvPr>
        </p:nvSpPr>
        <p:spPr>
          <a:xfrm>
            <a:off x="6553080" y="6245280"/>
            <a:ext cx="2133360" cy="475920"/>
          </a:xfrm>
          <a:prstGeom prst="rect">
            <a:avLst/>
          </a:prstGeom>
        </p:spPr>
        <p:txBody>
          <a:bodyPr anchor="b"/>
          <a:p>
            <a:pPr>
              <a:lnSpc>
                <a:spcPct val="100000"/>
              </a:lnSpc>
            </a:pPr>
            <a:fld id="{B1F01BDE-BA4A-4F33-A295-5AB2F88199CC}" type="slidenum">
              <a:rPr lang="en-US" sz="1400">
                <a:solidFill>
                  <a:srgbClr val="ffffff"/>
                </a:solidFill>
                <a:latin typeface="Arial"/>
              </a:rPr>
              <a:t>&lt;number&gt;</a:t>
            </a:fld>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p:cSld>
    <p:bg>
      <p:bgPr>
        <a:blipFill>
          <a:blip r:embed="rId2"/>
          <a:stretch>
            <a:fillRect/>
          </a:stretch>
        </a:blipFill>
      </p:bgPr>
    </p:bg>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91960"/>
            <a:ext cx="8229240" cy="1383840"/>
          </a:xfrm>
          <a:prstGeom prst="rect">
            <a:avLst/>
          </a:prstGeom>
        </p:spPr>
        <p:txBody>
          <a:bodyPr anchor="ctr"/>
          <a:p>
            <a:pPr>
              <a:lnSpc>
                <a:spcPct val="100000"/>
              </a:lnSpc>
            </a:pPr>
            <a:r>
              <a:rPr lang="en-US" sz="4400">
                <a:solidFill>
                  <a:srgbClr val="ffffff"/>
                </a:solidFill>
                <a:latin typeface="Tahoma"/>
              </a:rPr>
              <a:t>Click to edit the title text formatClick to edit Master title style</a:t>
            </a:r>
            <a:endParaRPr/>
          </a:p>
        </p:txBody>
      </p:sp>
      <p:sp>
        <p:nvSpPr>
          <p:cNvPr id="161" name="PlaceHolder 2"/>
          <p:cNvSpPr>
            <a:spLocks noGrp="1"/>
          </p:cNvSpPr>
          <p:nvPr>
            <p:ph type="body"/>
          </p:nvPr>
        </p:nvSpPr>
        <p:spPr>
          <a:xfrm>
            <a:off x="457200" y="1905120"/>
            <a:ext cx="4038120" cy="1980720"/>
          </a:xfrm>
          <a:prstGeom prst="rect">
            <a:avLst/>
          </a:prstGeom>
        </p:spPr>
        <p:txBody>
          <a:bodyPr/>
          <a:p>
            <a:pPr>
              <a:buSzPct val="25000"/>
              <a:buFont typeface="StarSymbol"/>
              <a:buChar char=""/>
            </a:pPr>
            <a:r>
              <a:rPr lang="en-US" sz="3200">
                <a:solidFill>
                  <a:srgbClr val="ffffff"/>
                </a:solidFill>
                <a:latin typeface="Tahoma"/>
              </a:rPr>
              <a:t>Click to edit the outline text format</a:t>
            </a:r>
            <a:endParaRPr/>
          </a:p>
          <a:p>
            <a:pPr lvl="1">
              <a:buSzPct val="25000"/>
              <a:buFont typeface="StarSymbol"/>
              <a:buChar char=""/>
            </a:pPr>
            <a:r>
              <a:rPr lang="en-US" sz="3200">
                <a:solidFill>
                  <a:srgbClr val="ffffff"/>
                </a:solidFill>
                <a:latin typeface="Tahoma"/>
              </a:rPr>
              <a:t>Second Outline Level</a:t>
            </a:r>
            <a:endParaRPr/>
          </a:p>
          <a:p>
            <a:pPr lvl="2">
              <a:buSzPct val="25000"/>
              <a:buFont typeface="StarSymbol"/>
              <a:buChar char=""/>
            </a:pPr>
            <a:r>
              <a:rPr lang="en-US" sz="3200">
                <a:solidFill>
                  <a:srgbClr val="ffffff"/>
                </a:solidFill>
                <a:latin typeface="Tahoma"/>
              </a:rPr>
              <a:t>Third Outline Level</a:t>
            </a:r>
            <a:endParaRPr/>
          </a:p>
          <a:p>
            <a:pPr lvl="3">
              <a:buSzPct val="25000"/>
              <a:buFont typeface="StarSymbol"/>
              <a:buChar char=""/>
            </a:pPr>
            <a:r>
              <a:rPr lang="en-US" sz="3200">
                <a:solidFill>
                  <a:srgbClr val="ffffff"/>
                </a:solidFill>
                <a:latin typeface="Tahoma"/>
              </a:rPr>
              <a:t>Fourth Outline Level</a:t>
            </a:r>
            <a:endParaRPr/>
          </a:p>
          <a:p>
            <a:pPr lvl="4">
              <a:buSzPct val="25000"/>
              <a:buFont typeface="StarSymbol"/>
              <a:buChar char=""/>
            </a:pPr>
            <a:r>
              <a:rPr lang="en-US" sz="3200">
                <a:solidFill>
                  <a:srgbClr val="ffffff"/>
                </a:solidFill>
                <a:latin typeface="Tahoma"/>
              </a:rPr>
              <a:t>Fifth Outline Level</a:t>
            </a:r>
            <a:endParaRPr/>
          </a:p>
          <a:p>
            <a:pPr lvl="5">
              <a:buSzPct val="25000"/>
              <a:buFont typeface="StarSymbol"/>
              <a:buChar char=""/>
            </a:pPr>
            <a:r>
              <a:rPr lang="en-US" sz="3200">
                <a:solidFill>
                  <a:srgbClr val="ffffff"/>
                </a:solidFill>
                <a:latin typeface="Tahoma"/>
              </a:rPr>
              <a:t>Sixth Outline Level</a:t>
            </a:r>
            <a:endParaRPr/>
          </a:p>
          <a:p>
            <a:pPr>
              <a:lnSpc>
                <a:spcPct val="100000"/>
              </a:lnSpc>
              <a:buSzPct val="25000"/>
              <a:buFont typeface="StarSymbol"/>
              <a:buChar char=""/>
            </a:pPr>
            <a:r>
              <a:rPr lang="en-US" sz="3200">
                <a:solidFill>
                  <a:srgbClr val="ffffff"/>
                </a:solidFill>
                <a:latin typeface="Tahoma"/>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162" name="PlaceHolder 3"/>
          <p:cNvSpPr>
            <a:spLocks noGrp="1"/>
          </p:cNvSpPr>
          <p:nvPr>
            <p:ph type="body"/>
          </p:nvPr>
        </p:nvSpPr>
        <p:spPr>
          <a:xfrm>
            <a:off x="457200" y="4038480"/>
            <a:ext cx="4038120" cy="1980720"/>
          </a:xfrm>
          <a:prstGeom prst="rect">
            <a:avLst/>
          </a:prstGeom>
        </p:spPr>
        <p:txBody>
          <a:bodyPr anchor="b"/>
          <a:p>
            <a:pPr>
              <a:buSzPct val="25000"/>
              <a:buFont typeface="StarSymbol"/>
              <a:buChar char=""/>
            </a:pPr>
            <a:r>
              <a:rPr lang="en-US" sz="1400">
                <a:solidFill>
                  <a:srgbClr val="ffffff"/>
                </a:solidFill>
                <a:latin typeface="Arial"/>
              </a:rPr>
              <a:t>Click to edit the outline text format</a:t>
            </a:r>
            <a:endParaRPr/>
          </a:p>
          <a:p>
            <a:pPr lvl="1">
              <a:buSzPct val="25000"/>
              <a:buFont typeface="StarSymbol"/>
              <a:buChar char=""/>
            </a:pPr>
            <a:r>
              <a:rPr lang="en-US" sz="1400">
                <a:solidFill>
                  <a:srgbClr val="ffffff"/>
                </a:solidFill>
                <a:latin typeface="Arial"/>
              </a:rPr>
              <a:t>Second Outline Level</a:t>
            </a:r>
            <a:endParaRPr/>
          </a:p>
          <a:p>
            <a:pPr lvl="2">
              <a:buSzPct val="25000"/>
              <a:buFont typeface="StarSymbol"/>
              <a:buChar char=""/>
            </a:pPr>
            <a:r>
              <a:rPr lang="en-US" sz="1400">
                <a:solidFill>
                  <a:srgbClr val="ffffff"/>
                </a:solidFill>
                <a:latin typeface="Arial"/>
              </a:rPr>
              <a:t>Third Outline Level</a:t>
            </a:r>
            <a:endParaRPr/>
          </a:p>
          <a:p>
            <a:pPr lvl="3">
              <a:buSzPct val="25000"/>
              <a:buFont typeface="StarSymbol"/>
              <a:buChar char=""/>
            </a:pPr>
            <a:r>
              <a:rPr lang="en-US" sz="1400">
                <a:solidFill>
                  <a:srgbClr val="ffffff"/>
                </a:solidFill>
                <a:latin typeface="Arial"/>
              </a:rPr>
              <a:t>Fourth Outline Level</a:t>
            </a:r>
            <a:endParaRPr/>
          </a:p>
          <a:p>
            <a:pPr lvl="4">
              <a:buSzPct val="25000"/>
              <a:buFont typeface="StarSymbol"/>
              <a:buChar char=""/>
            </a:pPr>
            <a:r>
              <a:rPr lang="en-US" sz="1400">
                <a:solidFill>
                  <a:srgbClr val="ffffff"/>
                </a:solidFill>
                <a:latin typeface="Arial"/>
              </a:rPr>
              <a:t>Fifth Outline Level</a:t>
            </a:r>
            <a:endParaRPr/>
          </a:p>
          <a:p>
            <a:pPr lvl="5">
              <a:buSzPct val="25000"/>
              <a:buFont typeface="StarSymbol"/>
              <a:buChar char=""/>
            </a:pPr>
            <a:r>
              <a:rPr lang="en-US" sz="1400">
                <a:solidFill>
                  <a:srgbClr val="ffffff"/>
                </a:solidFill>
                <a:latin typeface="Arial"/>
              </a:rPr>
              <a:t>Sixth Outline Level</a:t>
            </a:r>
            <a:endParaRPr/>
          </a:p>
          <a:p>
            <a:pPr>
              <a:lnSpc>
                <a:spcPct val="100000"/>
              </a:lnSpc>
              <a:buSzPct val="25000"/>
              <a:buFont typeface="StarSymbol"/>
              <a:buChar char=""/>
            </a:pPr>
            <a:r>
              <a:rPr lang="en-US" sz="1400">
                <a:solidFill>
                  <a:srgbClr val="ffffff"/>
                </a:solidFill>
                <a:latin typeface="Arial"/>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163" name="PlaceHolder 4"/>
          <p:cNvSpPr>
            <a:spLocks noGrp="1"/>
          </p:cNvSpPr>
          <p:nvPr>
            <p:ph type="body"/>
          </p:nvPr>
        </p:nvSpPr>
        <p:spPr>
          <a:xfrm>
            <a:off x="4648320" y="1905120"/>
            <a:ext cx="4038120" cy="4114440"/>
          </a:xfrm>
          <a:prstGeom prst="rect">
            <a:avLst/>
          </a:prstGeom>
        </p:spPr>
        <p:txBody>
          <a:bodyPr anchor="b"/>
          <a:p>
            <a:pPr>
              <a:buSzPct val="25000"/>
              <a:buFont typeface="StarSymbol"/>
              <a:buChar char=""/>
            </a:pPr>
            <a:r>
              <a:rPr lang="en-US" sz="1400">
                <a:solidFill>
                  <a:srgbClr val="ffffff"/>
                </a:solidFill>
                <a:latin typeface="Arial"/>
              </a:rPr>
              <a:t>Click to edit the outline text format</a:t>
            </a:r>
            <a:endParaRPr/>
          </a:p>
          <a:p>
            <a:pPr lvl="1">
              <a:buSzPct val="25000"/>
              <a:buFont typeface="StarSymbol"/>
              <a:buChar char=""/>
            </a:pPr>
            <a:r>
              <a:rPr lang="en-US" sz="1400">
                <a:solidFill>
                  <a:srgbClr val="ffffff"/>
                </a:solidFill>
                <a:latin typeface="Arial"/>
              </a:rPr>
              <a:t>Second Outline Level</a:t>
            </a:r>
            <a:endParaRPr/>
          </a:p>
          <a:p>
            <a:pPr lvl="2">
              <a:buSzPct val="25000"/>
              <a:buFont typeface="StarSymbol"/>
              <a:buChar char=""/>
            </a:pPr>
            <a:r>
              <a:rPr lang="en-US" sz="1400">
                <a:solidFill>
                  <a:srgbClr val="ffffff"/>
                </a:solidFill>
                <a:latin typeface="Arial"/>
              </a:rPr>
              <a:t>Third Outline Level</a:t>
            </a:r>
            <a:endParaRPr/>
          </a:p>
          <a:p>
            <a:pPr lvl="3">
              <a:buSzPct val="25000"/>
              <a:buFont typeface="StarSymbol"/>
              <a:buChar char=""/>
            </a:pPr>
            <a:r>
              <a:rPr lang="en-US" sz="1400">
                <a:solidFill>
                  <a:srgbClr val="ffffff"/>
                </a:solidFill>
                <a:latin typeface="Arial"/>
              </a:rPr>
              <a:t>Fourth Outline Level</a:t>
            </a:r>
            <a:endParaRPr/>
          </a:p>
          <a:p>
            <a:pPr lvl="4">
              <a:buSzPct val="25000"/>
              <a:buFont typeface="StarSymbol"/>
              <a:buChar char=""/>
            </a:pPr>
            <a:r>
              <a:rPr lang="en-US" sz="1400">
                <a:solidFill>
                  <a:srgbClr val="ffffff"/>
                </a:solidFill>
                <a:latin typeface="Arial"/>
              </a:rPr>
              <a:t>Fifth Outline Level</a:t>
            </a:r>
            <a:endParaRPr/>
          </a:p>
          <a:p>
            <a:pPr lvl="5">
              <a:buSzPct val="25000"/>
              <a:buFont typeface="StarSymbol"/>
              <a:buChar char=""/>
            </a:pPr>
            <a:r>
              <a:rPr lang="en-US" sz="1400">
                <a:solidFill>
                  <a:srgbClr val="ffffff"/>
                </a:solidFill>
                <a:latin typeface="Arial"/>
              </a:rPr>
              <a:t>Sixth Outline Level</a:t>
            </a:r>
            <a:endParaRPr/>
          </a:p>
          <a:p>
            <a:pPr>
              <a:lnSpc>
                <a:spcPct val="100000"/>
              </a:lnSpc>
              <a:buSzPct val="25000"/>
              <a:buFont typeface="StarSymbol"/>
              <a:buChar char=""/>
            </a:pPr>
            <a:r>
              <a:rPr lang="en-US" sz="1400">
                <a:solidFill>
                  <a:srgbClr val="ffffff"/>
                </a:solidFill>
                <a:latin typeface="Arial"/>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164" name="PlaceHolder 5"/>
          <p:cNvSpPr>
            <a:spLocks noGrp="1"/>
          </p:cNvSpPr>
          <p:nvPr>
            <p:ph type="dt"/>
          </p:nvPr>
        </p:nvSpPr>
        <p:spPr>
          <a:xfrm>
            <a:off x="457200" y="6245280"/>
            <a:ext cx="2133360" cy="475920"/>
          </a:xfrm>
          <a:prstGeom prst="rect">
            <a:avLst/>
          </a:prstGeom>
        </p:spPr>
        <p:txBody>
          <a:bodyPr anchor="b"/>
          <a:p>
            <a:endParaRPr/>
          </a:p>
        </p:txBody>
      </p:sp>
      <p:sp>
        <p:nvSpPr>
          <p:cNvPr id="165" name="PlaceHolder 6"/>
          <p:cNvSpPr>
            <a:spLocks noGrp="1"/>
          </p:cNvSpPr>
          <p:nvPr>
            <p:ph type="ftr"/>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166" name="PlaceHolder 7"/>
          <p:cNvSpPr>
            <a:spLocks noGrp="1"/>
          </p:cNvSpPr>
          <p:nvPr>
            <p:ph type="sldNum"/>
          </p:nvPr>
        </p:nvSpPr>
        <p:spPr>
          <a:xfrm>
            <a:off x="6553080" y="6245280"/>
            <a:ext cx="2133360" cy="475920"/>
          </a:xfrm>
          <a:prstGeom prst="rect">
            <a:avLst/>
          </a:prstGeom>
        </p:spPr>
        <p:txBody>
          <a:bodyPr anchor="b"/>
          <a:p>
            <a:pPr>
              <a:lnSpc>
                <a:spcPct val="100000"/>
              </a:lnSpc>
            </a:pPr>
            <a:fld id="{D65E8E93-1C53-45AD-9DC9-93BC07E3691E}" type="slidenum">
              <a:rPr lang="en-US" sz="1400">
                <a:solidFill>
                  <a:srgbClr val="ffffff"/>
                </a:solidFill>
                <a:latin typeface="Arial"/>
              </a:rPr>
              <a:t>&lt;number&gt;</a:t>
            </a:fld>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p:cSld>
    <p:bg>
      <p:bgPr>
        <a:blipFill>
          <a:blip r:embed="rId2"/>
          <a:stretch>
            <a:fillRect/>
          </a:stretch>
        </a:blipFill>
      </p:bgPr>
    </p:bg>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91960"/>
            <a:ext cx="8229240" cy="1383840"/>
          </a:xfrm>
          <a:prstGeom prst="rect">
            <a:avLst/>
          </a:prstGeom>
        </p:spPr>
        <p:txBody>
          <a:bodyPr anchor="ctr"/>
          <a:p>
            <a:pPr>
              <a:lnSpc>
                <a:spcPct val="100000"/>
              </a:lnSpc>
            </a:pPr>
            <a:r>
              <a:rPr lang="en-US" sz="4400">
                <a:solidFill>
                  <a:srgbClr val="ffffff"/>
                </a:solidFill>
                <a:latin typeface="Tahoma"/>
              </a:rPr>
              <a:t>Click to edit the title text formatClick to edit Master title style</a:t>
            </a:r>
            <a:endParaRPr/>
          </a:p>
        </p:txBody>
      </p:sp>
      <p:sp>
        <p:nvSpPr>
          <p:cNvPr id="202" name="PlaceHolder 2"/>
          <p:cNvSpPr>
            <a:spLocks noGrp="1"/>
          </p:cNvSpPr>
          <p:nvPr>
            <p:ph type="body"/>
          </p:nvPr>
        </p:nvSpPr>
        <p:spPr>
          <a:xfrm>
            <a:off x="457200" y="1905120"/>
            <a:ext cx="4038120" cy="4114440"/>
          </a:xfrm>
          <a:prstGeom prst="rect">
            <a:avLst/>
          </a:prstGeom>
        </p:spPr>
        <p:txBody>
          <a:bodyPr/>
          <a:p>
            <a:pPr>
              <a:buSzPct val="25000"/>
              <a:buFont typeface="StarSymbol"/>
              <a:buChar char=""/>
            </a:pPr>
            <a:r>
              <a:rPr lang="en-US" sz="3200">
                <a:solidFill>
                  <a:srgbClr val="ffffff"/>
                </a:solidFill>
                <a:latin typeface="Tahoma"/>
              </a:rPr>
              <a:t>Click to edit the outline text format</a:t>
            </a:r>
            <a:endParaRPr/>
          </a:p>
          <a:p>
            <a:pPr lvl="1">
              <a:buSzPct val="25000"/>
              <a:buFont typeface="StarSymbol"/>
              <a:buChar char=""/>
            </a:pPr>
            <a:r>
              <a:rPr lang="en-US" sz="3200">
                <a:solidFill>
                  <a:srgbClr val="ffffff"/>
                </a:solidFill>
                <a:latin typeface="Tahoma"/>
              </a:rPr>
              <a:t>Second Outline Level</a:t>
            </a:r>
            <a:endParaRPr/>
          </a:p>
          <a:p>
            <a:pPr lvl="2">
              <a:buSzPct val="25000"/>
              <a:buFont typeface="StarSymbol"/>
              <a:buChar char=""/>
            </a:pPr>
            <a:r>
              <a:rPr lang="en-US" sz="3200">
                <a:solidFill>
                  <a:srgbClr val="ffffff"/>
                </a:solidFill>
                <a:latin typeface="Tahoma"/>
              </a:rPr>
              <a:t>Third Outline Level</a:t>
            </a:r>
            <a:endParaRPr/>
          </a:p>
          <a:p>
            <a:pPr lvl="3">
              <a:buSzPct val="25000"/>
              <a:buFont typeface="StarSymbol"/>
              <a:buChar char=""/>
            </a:pPr>
            <a:r>
              <a:rPr lang="en-US" sz="3200">
                <a:solidFill>
                  <a:srgbClr val="ffffff"/>
                </a:solidFill>
                <a:latin typeface="Tahoma"/>
              </a:rPr>
              <a:t>Fourth Outline Level</a:t>
            </a:r>
            <a:endParaRPr/>
          </a:p>
          <a:p>
            <a:pPr lvl="4">
              <a:buSzPct val="25000"/>
              <a:buFont typeface="StarSymbol"/>
              <a:buChar char=""/>
            </a:pPr>
            <a:r>
              <a:rPr lang="en-US" sz="3200">
                <a:solidFill>
                  <a:srgbClr val="ffffff"/>
                </a:solidFill>
                <a:latin typeface="Tahoma"/>
              </a:rPr>
              <a:t>Fifth Outline Level</a:t>
            </a:r>
            <a:endParaRPr/>
          </a:p>
          <a:p>
            <a:pPr lvl="5">
              <a:buSzPct val="25000"/>
              <a:buFont typeface="StarSymbol"/>
              <a:buChar char=""/>
            </a:pPr>
            <a:r>
              <a:rPr lang="en-US" sz="3200">
                <a:solidFill>
                  <a:srgbClr val="ffffff"/>
                </a:solidFill>
                <a:latin typeface="Tahoma"/>
              </a:rPr>
              <a:t>Sixth Outline Level</a:t>
            </a:r>
            <a:endParaRPr/>
          </a:p>
          <a:p>
            <a:pPr>
              <a:lnSpc>
                <a:spcPct val="100000"/>
              </a:lnSpc>
              <a:buSzPct val="25000"/>
              <a:buFont typeface="StarSymbol"/>
              <a:buChar char=""/>
            </a:pPr>
            <a:r>
              <a:rPr lang="en-US" sz="3200">
                <a:solidFill>
                  <a:srgbClr val="ffffff"/>
                </a:solidFill>
                <a:latin typeface="Tahoma"/>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203" name="PlaceHolder 3"/>
          <p:cNvSpPr>
            <a:spLocks noGrp="1"/>
          </p:cNvSpPr>
          <p:nvPr>
            <p:ph type="body"/>
          </p:nvPr>
        </p:nvSpPr>
        <p:spPr>
          <a:xfrm>
            <a:off x="4648320" y="1905120"/>
            <a:ext cx="4038120" cy="1980720"/>
          </a:xfrm>
          <a:prstGeom prst="rect">
            <a:avLst/>
          </a:prstGeom>
        </p:spPr>
        <p:txBody>
          <a:bodyPr anchor="b"/>
          <a:p>
            <a:pPr>
              <a:buSzPct val="25000"/>
              <a:buFont typeface="StarSymbol"/>
              <a:buChar char=""/>
            </a:pPr>
            <a:r>
              <a:rPr lang="en-US" sz="1400">
                <a:solidFill>
                  <a:srgbClr val="ffffff"/>
                </a:solidFill>
                <a:latin typeface="Arial"/>
              </a:rPr>
              <a:t>Click to edit the outline text format</a:t>
            </a:r>
            <a:endParaRPr/>
          </a:p>
          <a:p>
            <a:pPr lvl="1">
              <a:buSzPct val="25000"/>
              <a:buFont typeface="StarSymbol"/>
              <a:buChar char=""/>
            </a:pPr>
            <a:r>
              <a:rPr lang="en-US" sz="1400">
                <a:solidFill>
                  <a:srgbClr val="ffffff"/>
                </a:solidFill>
                <a:latin typeface="Arial"/>
              </a:rPr>
              <a:t>Second Outline Level</a:t>
            </a:r>
            <a:endParaRPr/>
          </a:p>
          <a:p>
            <a:pPr lvl="2">
              <a:buSzPct val="25000"/>
              <a:buFont typeface="StarSymbol"/>
              <a:buChar char=""/>
            </a:pPr>
            <a:r>
              <a:rPr lang="en-US" sz="1400">
                <a:solidFill>
                  <a:srgbClr val="ffffff"/>
                </a:solidFill>
                <a:latin typeface="Arial"/>
              </a:rPr>
              <a:t>Third Outline Level</a:t>
            </a:r>
            <a:endParaRPr/>
          </a:p>
          <a:p>
            <a:pPr lvl="3">
              <a:buSzPct val="25000"/>
              <a:buFont typeface="StarSymbol"/>
              <a:buChar char=""/>
            </a:pPr>
            <a:r>
              <a:rPr lang="en-US" sz="1400">
                <a:solidFill>
                  <a:srgbClr val="ffffff"/>
                </a:solidFill>
                <a:latin typeface="Arial"/>
              </a:rPr>
              <a:t>Fourth Outline Level</a:t>
            </a:r>
            <a:endParaRPr/>
          </a:p>
          <a:p>
            <a:pPr lvl="4">
              <a:buSzPct val="25000"/>
              <a:buFont typeface="StarSymbol"/>
              <a:buChar char=""/>
            </a:pPr>
            <a:r>
              <a:rPr lang="en-US" sz="1400">
                <a:solidFill>
                  <a:srgbClr val="ffffff"/>
                </a:solidFill>
                <a:latin typeface="Arial"/>
              </a:rPr>
              <a:t>Fifth Outline Level</a:t>
            </a:r>
            <a:endParaRPr/>
          </a:p>
          <a:p>
            <a:pPr lvl="5">
              <a:buSzPct val="25000"/>
              <a:buFont typeface="StarSymbol"/>
              <a:buChar char=""/>
            </a:pPr>
            <a:r>
              <a:rPr lang="en-US" sz="1400">
                <a:solidFill>
                  <a:srgbClr val="ffffff"/>
                </a:solidFill>
                <a:latin typeface="Arial"/>
              </a:rPr>
              <a:t>Sixth Outline Level</a:t>
            </a:r>
            <a:endParaRPr/>
          </a:p>
          <a:p>
            <a:pPr>
              <a:lnSpc>
                <a:spcPct val="100000"/>
              </a:lnSpc>
              <a:buSzPct val="25000"/>
              <a:buFont typeface="StarSymbol"/>
              <a:buChar char=""/>
            </a:pPr>
            <a:r>
              <a:rPr lang="en-US" sz="1400">
                <a:solidFill>
                  <a:srgbClr val="ffffff"/>
                </a:solidFill>
                <a:latin typeface="Arial"/>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204" name="PlaceHolder 4"/>
          <p:cNvSpPr>
            <a:spLocks noGrp="1"/>
          </p:cNvSpPr>
          <p:nvPr>
            <p:ph type="body"/>
          </p:nvPr>
        </p:nvSpPr>
        <p:spPr>
          <a:xfrm>
            <a:off x="4648320" y="4038480"/>
            <a:ext cx="4038120" cy="1980720"/>
          </a:xfrm>
          <a:prstGeom prst="rect">
            <a:avLst/>
          </a:prstGeom>
        </p:spPr>
        <p:txBody>
          <a:bodyPr anchor="b"/>
          <a:p>
            <a:pPr>
              <a:buSzPct val="25000"/>
              <a:buFont typeface="StarSymbol"/>
              <a:buChar char=""/>
            </a:pPr>
            <a:r>
              <a:rPr lang="en-US" sz="1400">
                <a:solidFill>
                  <a:srgbClr val="ffffff"/>
                </a:solidFill>
                <a:latin typeface="Arial"/>
              </a:rPr>
              <a:t>Click to edit the outline text format</a:t>
            </a:r>
            <a:endParaRPr/>
          </a:p>
          <a:p>
            <a:pPr lvl="1">
              <a:buSzPct val="25000"/>
              <a:buFont typeface="StarSymbol"/>
              <a:buChar char=""/>
            </a:pPr>
            <a:r>
              <a:rPr lang="en-US" sz="1400">
                <a:solidFill>
                  <a:srgbClr val="ffffff"/>
                </a:solidFill>
                <a:latin typeface="Arial"/>
              </a:rPr>
              <a:t>Second Outline Level</a:t>
            </a:r>
            <a:endParaRPr/>
          </a:p>
          <a:p>
            <a:pPr lvl="2">
              <a:buSzPct val="25000"/>
              <a:buFont typeface="StarSymbol"/>
              <a:buChar char=""/>
            </a:pPr>
            <a:r>
              <a:rPr lang="en-US" sz="1400">
                <a:solidFill>
                  <a:srgbClr val="ffffff"/>
                </a:solidFill>
                <a:latin typeface="Arial"/>
              </a:rPr>
              <a:t>Third Outline Level</a:t>
            </a:r>
            <a:endParaRPr/>
          </a:p>
          <a:p>
            <a:pPr lvl="3">
              <a:buSzPct val="25000"/>
              <a:buFont typeface="StarSymbol"/>
              <a:buChar char=""/>
            </a:pPr>
            <a:r>
              <a:rPr lang="en-US" sz="1400">
                <a:solidFill>
                  <a:srgbClr val="ffffff"/>
                </a:solidFill>
                <a:latin typeface="Arial"/>
              </a:rPr>
              <a:t>Fourth Outline Level</a:t>
            </a:r>
            <a:endParaRPr/>
          </a:p>
          <a:p>
            <a:pPr lvl="4">
              <a:buSzPct val="25000"/>
              <a:buFont typeface="StarSymbol"/>
              <a:buChar char=""/>
            </a:pPr>
            <a:r>
              <a:rPr lang="en-US" sz="1400">
                <a:solidFill>
                  <a:srgbClr val="ffffff"/>
                </a:solidFill>
                <a:latin typeface="Arial"/>
              </a:rPr>
              <a:t>Fifth Outline Level</a:t>
            </a:r>
            <a:endParaRPr/>
          </a:p>
          <a:p>
            <a:pPr lvl="5">
              <a:buSzPct val="25000"/>
              <a:buFont typeface="StarSymbol"/>
              <a:buChar char=""/>
            </a:pPr>
            <a:r>
              <a:rPr lang="en-US" sz="1400">
                <a:solidFill>
                  <a:srgbClr val="ffffff"/>
                </a:solidFill>
                <a:latin typeface="Arial"/>
              </a:rPr>
              <a:t>Sixth Outline Level</a:t>
            </a:r>
            <a:endParaRPr/>
          </a:p>
          <a:p>
            <a:pPr>
              <a:lnSpc>
                <a:spcPct val="100000"/>
              </a:lnSpc>
              <a:buSzPct val="25000"/>
              <a:buFont typeface="StarSymbol"/>
              <a:buChar char=""/>
            </a:pPr>
            <a:r>
              <a:rPr lang="en-US" sz="1400">
                <a:solidFill>
                  <a:srgbClr val="ffffff"/>
                </a:solidFill>
                <a:latin typeface="Arial"/>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205" name="PlaceHolder 5"/>
          <p:cNvSpPr>
            <a:spLocks noGrp="1"/>
          </p:cNvSpPr>
          <p:nvPr>
            <p:ph type="dt"/>
          </p:nvPr>
        </p:nvSpPr>
        <p:spPr>
          <a:xfrm>
            <a:off x="457200" y="6245280"/>
            <a:ext cx="2133360" cy="475920"/>
          </a:xfrm>
          <a:prstGeom prst="rect">
            <a:avLst/>
          </a:prstGeom>
        </p:spPr>
        <p:txBody>
          <a:bodyPr anchor="b"/>
          <a:p>
            <a:endParaRPr/>
          </a:p>
        </p:txBody>
      </p:sp>
      <p:sp>
        <p:nvSpPr>
          <p:cNvPr id="206" name="PlaceHolder 6"/>
          <p:cNvSpPr>
            <a:spLocks noGrp="1"/>
          </p:cNvSpPr>
          <p:nvPr>
            <p:ph type="ftr"/>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207" name="PlaceHolder 7"/>
          <p:cNvSpPr>
            <a:spLocks noGrp="1"/>
          </p:cNvSpPr>
          <p:nvPr>
            <p:ph type="sldNum"/>
          </p:nvPr>
        </p:nvSpPr>
        <p:spPr>
          <a:xfrm>
            <a:off x="6553080" y="6245280"/>
            <a:ext cx="2133360" cy="475920"/>
          </a:xfrm>
          <a:prstGeom prst="rect">
            <a:avLst/>
          </a:prstGeom>
        </p:spPr>
        <p:txBody>
          <a:bodyPr anchor="b"/>
          <a:p>
            <a:pPr>
              <a:lnSpc>
                <a:spcPct val="100000"/>
              </a:lnSpc>
            </a:pPr>
            <a:fld id="{BAC36640-891A-4F61-A640-5ACFDCCB9D6B}" type="slidenum">
              <a:rPr lang="en-US" sz="1400">
                <a:solidFill>
                  <a:srgbClr val="ffffff"/>
                </a:solidFill>
                <a:latin typeface="Arial"/>
              </a:rPr>
              <a:t>&lt;number&gt;</a:t>
            </a:fld>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p:cSld>
    <p:bg>
      <p:bgPr>
        <a:blipFill>
          <a:blip r:embed="rId2"/>
          <a:stretch>
            <a:fillRect/>
          </a:stretch>
        </a:blipFill>
      </p:bgPr>
    </p:bg>
    <p:spTree>
      <p:nvGrpSpPr>
        <p:cNvPr id="1" name=""/>
        <p:cNvGrpSpPr/>
        <p:nvPr/>
      </p:nvGrpSpPr>
      <p:grpSpPr>
        <a:xfrm>
          <a:off x="0" y="0"/>
          <a:ext cx="0" cy="0"/>
          <a:chOff x="0" y="0"/>
          <a:chExt cx="0" cy="0"/>
        </a:xfrm>
      </p:grpSpPr>
      <p:sp>
        <p:nvSpPr>
          <p:cNvPr id="242" name="PlaceHolder 1"/>
          <p:cNvSpPr>
            <a:spLocks noGrp="1"/>
          </p:cNvSpPr>
          <p:nvPr>
            <p:ph type="title"/>
          </p:nvPr>
        </p:nvSpPr>
        <p:spPr>
          <a:xfrm>
            <a:off x="457200" y="291960"/>
            <a:ext cx="8229240" cy="1383840"/>
          </a:xfrm>
          <a:prstGeom prst="rect">
            <a:avLst/>
          </a:prstGeom>
        </p:spPr>
        <p:txBody>
          <a:bodyPr anchor="ctr"/>
          <a:p>
            <a:pPr>
              <a:lnSpc>
                <a:spcPct val="100000"/>
              </a:lnSpc>
            </a:pPr>
            <a:r>
              <a:rPr lang="en-US" sz="4400">
                <a:solidFill>
                  <a:srgbClr val="ffffff"/>
                </a:solidFill>
                <a:latin typeface="Tahoma"/>
              </a:rPr>
              <a:t>Click to edit the title text formatClick to edit Master title style</a:t>
            </a:r>
            <a:endParaRPr/>
          </a:p>
        </p:txBody>
      </p:sp>
      <p:sp>
        <p:nvSpPr>
          <p:cNvPr id="243" name="PlaceHolder 2"/>
          <p:cNvSpPr>
            <a:spLocks noGrp="1"/>
          </p:cNvSpPr>
          <p:nvPr>
            <p:ph type="body"/>
          </p:nvPr>
        </p:nvSpPr>
        <p:spPr>
          <a:xfrm>
            <a:off x="457200" y="1905120"/>
            <a:ext cx="8229240" cy="1980720"/>
          </a:xfrm>
          <a:prstGeom prst="rect">
            <a:avLst/>
          </a:prstGeom>
        </p:spPr>
        <p:txBody>
          <a:bodyPr/>
          <a:p>
            <a:pPr>
              <a:buSzPct val="25000"/>
              <a:buFont typeface="StarSymbol"/>
              <a:buChar char=""/>
            </a:pPr>
            <a:r>
              <a:rPr lang="en-US" sz="3200">
                <a:solidFill>
                  <a:srgbClr val="ffffff"/>
                </a:solidFill>
                <a:latin typeface="Tahoma"/>
              </a:rPr>
              <a:t>Click to edit the outline text format</a:t>
            </a:r>
            <a:endParaRPr/>
          </a:p>
          <a:p>
            <a:pPr lvl="1">
              <a:buSzPct val="25000"/>
              <a:buFont typeface="StarSymbol"/>
              <a:buChar char=""/>
            </a:pPr>
            <a:r>
              <a:rPr lang="en-US" sz="3200">
                <a:solidFill>
                  <a:srgbClr val="ffffff"/>
                </a:solidFill>
                <a:latin typeface="Tahoma"/>
              </a:rPr>
              <a:t>Second Outline Level</a:t>
            </a:r>
            <a:endParaRPr/>
          </a:p>
          <a:p>
            <a:pPr lvl="2">
              <a:buSzPct val="25000"/>
              <a:buFont typeface="StarSymbol"/>
              <a:buChar char=""/>
            </a:pPr>
            <a:r>
              <a:rPr lang="en-US" sz="3200">
                <a:solidFill>
                  <a:srgbClr val="ffffff"/>
                </a:solidFill>
                <a:latin typeface="Tahoma"/>
              </a:rPr>
              <a:t>Third Outline Level</a:t>
            </a:r>
            <a:endParaRPr/>
          </a:p>
          <a:p>
            <a:pPr lvl="3">
              <a:buSzPct val="25000"/>
              <a:buFont typeface="StarSymbol"/>
              <a:buChar char=""/>
            </a:pPr>
            <a:r>
              <a:rPr lang="en-US" sz="3200">
                <a:solidFill>
                  <a:srgbClr val="ffffff"/>
                </a:solidFill>
                <a:latin typeface="Tahoma"/>
              </a:rPr>
              <a:t>Fourth Outline Level</a:t>
            </a:r>
            <a:endParaRPr/>
          </a:p>
          <a:p>
            <a:pPr lvl="4">
              <a:buSzPct val="25000"/>
              <a:buFont typeface="StarSymbol"/>
              <a:buChar char=""/>
            </a:pPr>
            <a:r>
              <a:rPr lang="en-US" sz="3200">
                <a:solidFill>
                  <a:srgbClr val="ffffff"/>
                </a:solidFill>
                <a:latin typeface="Tahoma"/>
              </a:rPr>
              <a:t>Fifth Outline Level</a:t>
            </a:r>
            <a:endParaRPr/>
          </a:p>
          <a:p>
            <a:pPr lvl="5">
              <a:buSzPct val="25000"/>
              <a:buFont typeface="StarSymbol"/>
              <a:buChar char=""/>
            </a:pPr>
            <a:r>
              <a:rPr lang="en-US" sz="3200">
                <a:solidFill>
                  <a:srgbClr val="ffffff"/>
                </a:solidFill>
                <a:latin typeface="Tahoma"/>
              </a:rPr>
              <a:t>Sixth Outline Level</a:t>
            </a:r>
            <a:endParaRPr/>
          </a:p>
          <a:p>
            <a:pPr>
              <a:lnSpc>
                <a:spcPct val="100000"/>
              </a:lnSpc>
              <a:buSzPct val="25000"/>
              <a:buFont typeface="StarSymbol"/>
              <a:buChar char=""/>
            </a:pPr>
            <a:r>
              <a:rPr lang="en-US" sz="3200">
                <a:solidFill>
                  <a:srgbClr val="ffffff"/>
                </a:solidFill>
                <a:latin typeface="Tahoma"/>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244" name="PlaceHolder 3"/>
          <p:cNvSpPr>
            <a:spLocks noGrp="1"/>
          </p:cNvSpPr>
          <p:nvPr>
            <p:ph type="body"/>
          </p:nvPr>
        </p:nvSpPr>
        <p:spPr>
          <a:xfrm>
            <a:off x="457200" y="4038480"/>
            <a:ext cx="8229240" cy="1980720"/>
          </a:xfrm>
          <a:prstGeom prst="rect">
            <a:avLst/>
          </a:prstGeom>
        </p:spPr>
        <p:txBody>
          <a:bodyPr anchor="b"/>
          <a:p>
            <a:pPr>
              <a:buSzPct val="25000"/>
              <a:buFont typeface="StarSymbol"/>
              <a:buChar char=""/>
            </a:pPr>
            <a:r>
              <a:rPr lang="en-US" sz="1400">
                <a:solidFill>
                  <a:srgbClr val="ffffff"/>
                </a:solidFill>
                <a:latin typeface="Arial"/>
              </a:rPr>
              <a:t>Click to edit the outline text format</a:t>
            </a:r>
            <a:endParaRPr/>
          </a:p>
          <a:p>
            <a:pPr lvl="1">
              <a:buSzPct val="25000"/>
              <a:buFont typeface="StarSymbol"/>
              <a:buChar char=""/>
            </a:pPr>
            <a:r>
              <a:rPr lang="en-US" sz="1400">
                <a:solidFill>
                  <a:srgbClr val="ffffff"/>
                </a:solidFill>
                <a:latin typeface="Arial"/>
              </a:rPr>
              <a:t>Second Outline Level</a:t>
            </a:r>
            <a:endParaRPr/>
          </a:p>
          <a:p>
            <a:pPr lvl="2">
              <a:buSzPct val="25000"/>
              <a:buFont typeface="StarSymbol"/>
              <a:buChar char=""/>
            </a:pPr>
            <a:r>
              <a:rPr lang="en-US" sz="1400">
                <a:solidFill>
                  <a:srgbClr val="ffffff"/>
                </a:solidFill>
                <a:latin typeface="Arial"/>
              </a:rPr>
              <a:t>Third Outline Level</a:t>
            </a:r>
            <a:endParaRPr/>
          </a:p>
          <a:p>
            <a:pPr lvl="3">
              <a:buSzPct val="25000"/>
              <a:buFont typeface="StarSymbol"/>
              <a:buChar char=""/>
            </a:pPr>
            <a:r>
              <a:rPr lang="en-US" sz="1400">
                <a:solidFill>
                  <a:srgbClr val="ffffff"/>
                </a:solidFill>
                <a:latin typeface="Arial"/>
              </a:rPr>
              <a:t>Fourth Outline Level</a:t>
            </a:r>
            <a:endParaRPr/>
          </a:p>
          <a:p>
            <a:pPr lvl="4">
              <a:buSzPct val="25000"/>
              <a:buFont typeface="StarSymbol"/>
              <a:buChar char=""/>
            </a:pPr>
            <a:r>
              <a:rPr lang="en-US" sz="1400">
                <a:solidFill>
                  <a:srgbClr val="ffffff"/>
                </a:solidFill>
                <a:latin typeface="Arial"/>
              </a:rPr>
              <a:t>Fifth Outline Level</a:t>
            </a:r>
            <a:endParaRPr/>
          </a:p>
          <a:p>
            <a:pPr lvl="5">
              <a:buSzPct val="25000"/>
              <a:buFont typeface="StarSymbol"/>
              <a:buChar char=""/>
            </a:pPr>
            <a:r>
              <a:rPr lang="en-US" sz="1400">
                <a:solidFill>
                  <a:srgbClr val="ffffff"/>
                </a:solidFill>
                <a:latin typeface="Arial"/>
              </a:rPr>
              <a:t>Sixth Outline Level</a:t>
            </a:r>
            <a:endParaRPr/>
          </a:p>
          <a:p>
            <a:pPr>
              <a:lnSpc>
                <a:spcPct val="100000"/>
              </a:lnSpc>
              <a:buSzPct val="25000"/>
              <a:buFont typeface="StarSymbol"/>
              <a:buChar char=""/>
            </a:pPr>
            <a:r>
              <a:rPr lang="en-US" sz="1400">
                <a:solidFill>
                  <a:srgbClr val="ffffff"/>
                </a:solidFill>
                <a:latin typeface="Arial"/>
              </a:rPr>
              <a:t>Seventh Outline LevelClick to edit Master text styles</a:t>
            </a:r>
            <a:endParaRPr/>
          </a:p>
          <a:p>
            <a:pPr lvl="1">
              <a:lnSpc>
                <a:spcPct val="100000"/>
              </a:lnSpc>
              <a:buFont typeface="Tahoma"/>
              <a:buChar char="–"/>
            </a:pPr>
            <a:r>
              <a:rPr lang="en-US" sz="2800">
                <a:solidFill>
                  <a:srgbClr val="ffffff"/>
                </a:solidFill>
                <a:latin typeface="Tahoma"/>
              </a:rPr>
              <a:t>Second level</a:t>
            </a:r>
            <a:endParaRPr/>
          </a:p>
          <a:p>
            <a:pPr lvl="2">
              <a:lnSpc>
                <a:spcPct val="100000"/>
              </a:lnSpc>
              <a:buSzPct val="25000"/>
              <a:buFont typeface="StarSymbol"/>
              <a:buChar char=""/>
            </a:pPr>
            <a:r>
              <a:rPr lang="en-US" sz="2400">
                <a:solidFill>
                  <a:srgbClr val="ffffff"/>
                </a:solidFill>
                <a:latin typeface="Tahoma"/>
              </a:rPr>
              <a:t>Third level</a:t>
            </a:r>
            <a:endParaRPr/>
          </a:p>
          <a:p>
            <a:pPr lvl="3">
              <a:lnSpc>
                <a:spcPct val="100000"/>
              </a:lnSpc>
              <a:buFont typeface="Tahoma"/>
              <a:buChar char="–"/>
            </a:pPr>
            <a:r>
              <a:rPr lang="en-US" sz="2000">
                <a:solidFill>
                  <a:srgbClr val="ffffff"/>
                </a:solidFill>
                <a:latin typeface="Tahoma"/>
              </a:rPr>
              <a:t>Fourth level</a:t>
            </a:r>
            <a:endParaRPr/>
          </a:p>
          <a:p>
            <a:pPr lvl="4">
              <a:lnSpc>
                <a:spcPct val="100000"/>
              </a:lnSpc>
              <a:buSzPct val="25000"/>
              <a:buFont typeface="Wingdings" charset="2"/>
              <a:buChar char=""/>
            </a:pPr>
            <a:r>
              <a:rPr lang="en-US" sz="2000">
                <a:solidFill>
                  <a:srgbClr val="ffffff"/>
                </a:solidFill>
                <a:latin typeface="Tahoma"/>
              </a:rPr>
              <a:t>Fifth level</a:t>
            </a:r>
            <a:endParaRPr/>
          </a:p>
        </p:txBody>
      </p:sp>
      <p:sp>
        <p:nvSpPr>
          <p:cNvPr id="245" name="PlaceHolder 4"/>
          <p:cNvSpPr>
            <a:spLocks noGrp="1"/>
          </p:cNvSpPr>
          <p:nvPr>
            <p:ph type="dt"/>
          </p:nvPr>
        </p:nvSpPr>
        <p:spPr>
          <a:xfrm>
            <a:off x="457200" y="6245280"/>
            <a:ext cx="2133360" cy="475920"/>
          </a:xfrm>
          <a:prstGeom prst="rect">
            <a:avLst/>
          </a:prstGeom>
        </p:spPr>
        <p:txBody>
          <a:bodyPr anchor="b"/>
          <a:p>
            <a:endParaRPr/>
          </a:p>
        </p:txBody>
      </p:sp>
      <p:sp>
        <p:nvSpPr>
          <p:cNvPr id="246" name="PlaceHolder 5"/>
          <p:cNvSpPr>
            <a:spLocks noGrp="1"/>
          </p:cNvSpPr>
          <p:nvPr>
            <p:ph type="ftr"/>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247" name="PlaceHolder 6"/>
          <p:cNvSpPr>
            <a:spLocks noGrp="1"/>
          </p:cNvSpPr>
          <p:nvPr>
            <p:ph type="sldNum"/>
          </p:nvPr>
        </p:nvSpPr>
        <p:spPr>
          <a:xfrm>
            <a:off x="6553080" y="6245280"/>
            <a:ext cx="2133360" cy="475920"/>
          </a:xfrm>
          <a:prstGeom prst="rect">
            <a:avLst/>
          </a:prstGeom>
        </p:spPr>
        <p:txBody>
          <a:bodyPr anchor="b"/>
          <a:p>
            <a:pPr>
              <a:lnSpc>
                <a:spcPct val="100000"/>
              </a:lnSpc>
            </a:pPr>
            <a:fld id="{C4F7BA1B-7A2A-438B-A3EA-8FDA52F9EBB0}" type="slidenum">
              <a:rPr lang="en-US" sz="1400">
                <a:solidFill>
                  <a:srgbClr val="ffffff"/>
                </a:solidFill>
                <a:latin typeface="Arial"/>
              </a:rPr>
              <a:t>&lt;number&gt;</a:t>
            </a:fld>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slideLayout" Target="../slideLayouts/slideLayout49.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25.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png"/><Relationship Id="rId3" Type="http://schemas.openxmlformats.org/officeDocument/2006/relationships/slideLayout" Target="../slideLayouts/slideLayout25.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jpeg"/><Relationship Id="rId3" Type="http://schemas.openxmlformats.org/officeDocument/2006/relationships/slideLayout" Target="../slideLayouts/slideLayout25.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png"/><Relationship Id="rId3" Type="http://schemas.openxmlformats.org/officeDocument/2006/relationships/image" Target="../media/image45.jpeg"/><Relationship Id="rId4" Type="http://schemas.openxmlformats.org/officeDocument/2006/relationships/slideLayout" Target="../slideLayouts/slideLayout25.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25.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25.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25.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25.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jpeg"/><Relationship Id="rId3" Type="http://schemas.openxmlformats.org/officeDocument/2006/relationships/slideLayout" Target="../slideLayouts/slideLayout68.xml"/><Relationship Id="rId4"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52.jpeg"/><Relationship Id="rId2" Type="http://schemas.openxmlformats.org/officeDocument/2006/relationships/slideLayout" Target="../slideLayouts/slideLayout25.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25.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25.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image" Target="../media/image56.jpeg"/><Relationship Id="rId3" Type="http://schemas.openxmlformats.org/officeDocument/2006/relationships/slideLayout" Target="../slideLayouts/slideLayout17.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57.jpeg"/><Relationship Id="rId2" Type="http://schemas.openxmlformats.org/officeDocument/2006/relationships/image" Target="../media/image58.png"/><Relationship Id="rId3" Type="http://schemas.openxmlformats.org/officeDocument/2006/relationships/slideLayout" Target="../slideLayouts/slideLayout68.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image" Target="../media/image60.jpeg"/><Relationship Id="rId3" Type="http://schemas.openxmlformats.org/officeDocument/2006/relationships/slideLayout" Target="../slideLayouts/slideLayout73.xml"/><Relationship Id="rId4" Type="http://schemas.openxmlformats.org/officeDocument/2006/relationships/notesSlide" Target="../notesSlides/notesSlide25.xml"/>
</Relationships>
</file>

<file path=ppt/slides/_rels/slide3.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7.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25.xml"/><Relationship Id="rId3"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25.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25.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slideLayout" Target="../slideLayouts/slideLayout47.xml"/><Relationship Id="rId7"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25.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25.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87"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288" name="TextShape 2"/>
          <p:cNvSpPr txBox="1"/>
          <p:nvPr/>
        </p:nvSpPr>
        <p:spPr>
          <a:xfrm>
            <a:off x="152280" y="291960"/>
            <a:ext cx="8838720" cy="1383840"/>
          </a:xfrm>
          <a:prstGeom prst="rect">
            <a:avLst/>
          </a:prstGeom>
        </p:spPr>
        <p:txBody>
          <a:bodyPr anchor="ctr"/>
          <a:p>
            <a:pPr algn="ctr">
              <a:lnSpc>
                <a:spcPct val="100000"/>
              </a:lnSpc>
            </a:pPr>
            <a:r>
              <a:rPr b="1" lang="en-US" sz="3200">
                <a:solidFill>
                  <a:srgbClr val="ffffff"/>
                </a:solidFill>
                <a:latin typeface="Tahoma"/>
              </a:rPr>
              <a:t>Creating, Building &amp; Sustaining a</a:t>
            </a:r>
            <a:r>
              <a:rPr b="1" lang="en-US" sz="3200">
                <a:solidFill>
                  <a:srgbClr val="ffffff"/>
                </a:solidFill>
                <a:latin typeface="Tahoma"/>
              </a:rPr>
              <a:t>
</a:t>
            </a:r>
            <a:r>
              <a:rPr b="1" lang="en-US" sz="3200">
                <a:solidFill>
                  <a:srgbClr val="ffffff"/>
                </a:solidFill>
                <a:latin typeface="Tahoma"/>
              </a:rPr>
              <a:t>Successful Firewise</a:t>
            </a:r>
            <a:r>
              <a:rPr b="1" lang="en-US" sz="3200" baseline="30000">
                <a:solidFill>
                  <a:srgbClr val="ffffff"/>
                </a:solidFill>
                <a:latin typeface="Tahoma"/>
              </a:rPr>
              <a:t>®</a:t>
            </a:r>
            <a:r>
              <a:rPr b="1" lang="en-US" sz="3200">
                <a:solidFill>
                  <a:srgbClr val="ffffff"/>
                </a:solidFill>
                <a:latin typeface="Tahoma"/>
              </a:rPr>
              <a:t>Community Program</a:t>
            </a:r>
            <a:endParaRPr/>
          </a:p>
        </p:txBody>
      </p:sp>
      <p:sp>
        <p:nvSpPr>
          <p:cNvPr id="289" name="TextShape 3"/>
          <p:cNvSpPr txBox="1"/>
          <p:nvPr/>
        </p:nvSpPr>
        <p:spPr>
          <a:xfrm>
            <a:off x="533520" y="5029200"/>
            <a:ext cx="8229240" cy="1447560"/>
          </a:xfrm>
          <a:prstGeom prst="rect">
            <a:avLst/>
          </a:prstGeom>
        </p:spPr>
        <p:txBody>
          <a:bodyPr/>
          <a:p>
            <a:pPr>
              <a:lnSpc>
                <a:spcPct val="100000"/>
              </a:lnSpc>
            </a:pPr>
            <a:r>
              <a:rPr lang="en-US" sz="2800">
                <a:solidFill>
                  <a:srgbClr val="ffffff"/>
                </a:solidFill>
                <a:latin typeface="Tahoma"/>
              </a:rPr>
              <a:t>Presenters:</a:t>
            </a:r>
            <a:endParaRPr/>
          </a:p>
          <a:p>
            <a:pPr lvl="1">
              <a:lnSpc>
                <a:spcPct val="100000"/>
              </a:lnSpc>
              <a:buFont typeface="Tahoma"/>
              <a:buChar char="–"/>
            </a:pPr>
            <a:r>
              <a:rPr lang="en-US" sz="2400">
                <a:solidFill>
                  <a:srgbClr val="ffffff"/>
                </a:solidFill>
                <a:latin typeface="Tahoma"/>
              </a:rPr>
              <a:t>Richard Hiss – Keowee Key Firewise</a:t>
            </a:r>
            <a:r>
              <a:rPr lang="en-US" sz="2400" baseline="30000">
                <a:solidFill>
                  <a:srgbClr val="ffffff"/>
                </a:solidFill>
                <a:latin typeface="Tahoma"/>
              </a:rPr>
              <a:t>®</a:t>
            </a:r>
            <a:r>
              <a:rPr lang="en-US" sz="2400">
                <a:solidFill>
                  <a:srgbClr val="ffffff"/>
                </a:solidFill>
                <a:latin typeface="Tahoma"/>
              </a:rPr>
              <a:t>Chair</a:t>
            </a:r>
            <a:endParaRPr/>
          </a:p>
          <a:p>
            <a:pPr lvl="1">
              <a:lnSpc>
                <a:spcPct val="100000"/>
              </a:lnSpc>
              <a:buFont typeface="Tahoma"/>
              <a:buChar char="–"/>
            </a:pPr>
            <a:r>
              <a:rPr lang="en-US" sz="2400">
                <a:solidFill>
                  <a:srgbClr val="ffffff"/>
                </a:solidFill>
                <a:latin typeface="Tahoma"/>
              </a:rPr>
              <a:t>Michael Bozzo – Past SC Firewise</a:t>
            </a:r>
            <a:r>
              <a:rPr lang="en-US" sz="2400" baseline="30000">
                <a:solidFill>
                  <a:srgbClr val="ffffff"/>
                </a:solidFill>
                <a:latin typeface="Tahoma"/>
              </a:rPr>
              <a:t>®</a:t>
            </a:r>
            <a:r>
              <a:rPr lang="en-US" sz="2400">
                <a:solidFill>
                  <a:srgbClr val="ffffff"/>
                </a:solidFill>
                <a:latin typeface="Tahoma"/>
              </a:rPr>
              <a:t>Coordinator</a:t>
            </a:r>
            <a:endParaRPr/>
          </a:p>
        </p:txBody>
      </p:sp>
      <p:pic>
        <p:nvPicPr>
          <p:cNvPr id="290" name="Picture 5" descr=""/>
          <p:cNvPicPr/>
          <p:nvPr/>
        </p:nvPicPr>
        <p:blipFill>
          <a:blip r:embed="rId1"/>
          <a:srcRect l="3955" t="0" r="0" b="0"/>
          <a:stretch>
            <a:fillRect/>
          </a:stretch>
        </p:blipFill>
        <p:spPr>
          <a:xfrm>
            <a:off x="2209680" y="1752480"/>
            <a:ext cx="4559040" cy="3315960"/>
          </a:xfrm>
          <a:prstGeom prst="rect">
            <a:avLst/>
          </a:prstGeom>
          <a:ln w="38160">
            <a:solidFill>
              <a:srgbClr val="000066"/>
            </a:solidFill>
            <a:miter/>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9"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30" name="TextShape 2"/>
          <p:cNvSpPr txBox="1"/>
          <p:nvPr/>
        </p:nvSpPr>
        <p:spPr>
          <a:xfrm>
            <a:off x="457200" y="304920"/>
            <a:ext cx="8229240" cy="1383840"/>
          </a:xfrm>
          <a:prstGeom prst="rect">
            <a:avLst/>
          </a:prstGeom>
        </p:spPr>
        <p:txBody>
          <a:bodyPr anchor="ctr"/>
          <a:p>
            <a:pPr>
              <a:lnSpc>
                <a:spcPct val="100000"/>
              </a:lnSpc>
            </a:pPr>
            <a:r>
              <a:rPr b="1" lang="en-US" sz="4400">
                <a:solidFill>
                  <a:srgbClr val="ffffff"/>
                </a:solidFill>
                <a:latin typeface="Tahoma"/>
              </a:rPr>
              <a:t>In our backyard…</a:t>
            </a:r>
            <a:endParaRPr/>
          </a:p>
        </p:txBody>
      </p:sp>
      <p:sp>
        <p:nvSpPr>
          <p:cNvPr id="331" name="CustomShape 3"/>
          <p:cNvSpPr/>
          <p:nvPr/>
        </p:nvSpPr>
        <p:spPr>
          <a:xfrm>
            <a:off x="4648320" y="1905120"/>
            <a:ext cx="4038120" cy="4114440"/>
          </a:xfrm>
          <a:prstGeom prst="rect">
            <a:avLst/>
          </a:prstGeom>
          <a:noFill/>
          <a:ln>
            <a:noFill/>
          </a:ln>
        </p:spPr>
      </p:sp>
      <p:pic>
        <p:nvPicPr>
          <p:cNvPr id="332" name="Picture 10" descr=""/>
          <p:cNvPicPr/>
          <p:nvPr/>
        </p:nvPicPr>
        <p:blipFill>
          <a:blip r:embed="rId1">
            <a:lum bright="-16000" contrast="4000"/>
          </a:blip>
          <a:stretch>
            <a:fillRect/>
          </a:stretch>
        </p:blipFill>
        <p:spPr>
          <a:xfrm>
            <a:off x="228600" y="1447920"/>
            <a:ext cx="4038120" cy="2361960"/>
          </a:xfrm>
          <a:prstGeom prst="rect">
            <a:avLst/>
          </a:prstGeom>
          <a:ln w="28440">
            <a:solidFill>
              <a:srgbClr val="000000"/>
            </a:solidFill>
            <a:miter/>
          </a:ln>
        </p:spPr>
      </p:pic>
      <p:pic>
        <p:nvPicPr>
          <p:cNvPr id="333" name="Picture 12" descr=""/>
          <p:cNvPicPr/>
          <p:nvPr/>
        </p:nvPicPr>
        <p:blipFill>
          <a:blip r:embed="rId2"/>
          <a:stretch>
            <a:fillRect/>
          </a:stretch>
        </p:blipFill>
        <p:spPr>
          <a:xfrm>
            <a:off x="609480" y="4267080"/>
            <a:ext cx="3657240" cy="2158560"/>
          </a:xfrm>
          <a:prstGeom prst="rect">
            <a:avLst/>
          </a:prstGeom>
          <a:ln w="28440">
            <a:solidFill>
              <a:srgbClr val="000000"/>
            </a:solidFill>
            <a:miter/>
          </a:ln>
        </p:spPr>
      </p:pic>
      <p:pic>
        <p:nvPicPr>
          <p:cNvPr id="334" name="Picture 15" descr=""/>
          <p:cNvPicPr/>
          <p:nvPr/>
        </p:nvPicPr>
        <p:blipFill>
          <a:blip r:embed="rId3"/>
          <a:stretch>
            <a:fillRect/>
          </a:stretch>
        </p:blipFill>
        <p:spPr>
          <a:xfrm>
            <a:off x="4800600" y="2209680"/>
            <a:ext cx="3881160" cy="2910960"/>
          </a:xfrm>
          <a:prstGeom prst="rect">
            <a:avLst/>
          </a:prstGeom>
          <a:ln w="38160">
            <a:solidFill>
              <a:srgbClr val="000000"/>
            </a:solidFill>
            <a:miter/>
          </a:ln>
        </p:spPr>
      </p:pic>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35" name="TextShape 1"/>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Organization</a:t>
            </a:r>
            <a:endParaRPr/>
          </a:p>
        </p:txBody>
      </p:sp>
      <p:sp>
        <p:nvSpPr>
          <p:cNvPr id="336" name="TextShape 2"/>
          <p:cNvSpPr txBox="1"/>
          <p:nvPr/>
        </p:nvSpPr>
        <p:spPr>
          <a:xfrm>
            <a:off x="457200" y="1905120"/>
            <a:ext cx="4647960" cy="4114440"/>
          </a:xfrm>
          <a:prstGeom prst="rect">
            <a:avLst/>
          </a:prstGeom>
        </p:spPr>
        <p:txBody>
          <a:bodyPr/>
          <a:p>
            <a:pPr>
              <a:lnSpc>
                <a:spcPct val="100000"/>
              </a:lnSpc>
              <a:buSzPct val="25000"/>
              <a:buFont typeface="StarSymbol"/>
              <a:buChar char=""/>
            </a:pPr>
            <a:r>
              <a:rPr b="1" lang="en-US" sz="3200">
                <a:solidFill>
                  <a:srgbClr val="ffffff"/>
                </a:solidFill>
                <a:latin typeface="Tahoma"/>
              </a:rPr>
              <a:t>Firewise</a:t>
            </a:r>
            <a:r>
              <a:rPr b="1" lang="en-US" sz="3200" baseline="30000">
                <a:solidFill>
                  <a:srgbClr val="ffffff"/>
                </a:solidFill>
                <a:latin typeface="Tahoma"/>
              </a:rPr>
              <a:t>®</a:t>
            </a:r>
            <a:r>
              <a:rPr b="1" lang="en-US" sz="3200">
                <a:solidFill>
                  <a:srgbClr val="ffffff"/>
                </a:solidFill>
                <a:latin typeface="Tahoma"/>
              </a:rPr>
              <a:t>Committee</a:t>
            </a:r>
            <a:endParaRPr/>
          </a:p>
          <a:p>
            <a:pPr lvl="1">
              <a:lnSpc>
                <a:spcPct val="100000"/>
              </a:lnSpc>
              <a:buFont typeface="Tahoma"/>
              <a:buChar char="–"/>
            </a:pPr>
            <a:r>
              <a:rPr lang="en-US" sz="2400">
                <a:solidFill>
                  <a:srgbClr val="ffffff"/>
                </a:solidFill>
                <a:latin typeface="Tahoma"/>
              </a:rPr>
              <a:t>Action Plan</a:t>
            </a:r>
            <a:endParaRPr/>
          </a:p>
          <a:p>
            <a:pPr lvl="1">
              <a:lnSpc>
                <a:spcPct val="100000"/>
              </a:lnSpc>
              <a:buFont typeface="Tahoma"/>
              <a:buChar char="–"/>
            </a:pPr>
            <a:r>
              <a:rPr lang="en-US" sz="2400">
                <a:solidFill>
                  <a:srgbClr val="ffffff"/>
                </a:solidFill>
                <a:latin typeface="Tahoma"/>
              </a:rPr>
              <a:t>Prioritized tasks</a:t>
            </a:r>
            <a:endParaRPr/>
          </a:p>
          <a:p>
            <a:pPr>
              <a:lnSpc>
                <a:spcPct val="100000"/>
              </a:lnSpc>
              <a:buSzPct val="25000"/>
              <a:buFont typeface="StarSymbol"/>
              <a:buChar char=""/>
            </a:pPr>
            <a:r>
              <a:rPr b="1" lang="en-US" sz="2800">
                <a:solidFill>
                  <a:srgbClr val="ffffff"/>
                </a:solidFill>
                <a:latin typeface="Tahoma"/>
              </a:rPr>
              <a:t>Education</a:t>
            </a:r>
            <a:endParaRPr/>
          </a:p>
          <a:p>
            <a:pPr lvl="1">
              <a:lnSpc>
                <a:spcPct val="100000"/>
              </a:lnSpc>
              <a:buFont typeface="Tahoma"/>
              <a:buChar char="–"/>
            </a:pPr>
            <a:r>
              <a:rPr lang="en-US" sz="2400">
                <a:solidFill>
                  <a:srgbClr val="ffffff"/>
                </a:solidFill>
                <a:latin typeface="Tahoma"/>
              </a:rPr>
              <a:t>Awareness of residents to protect their homes</a:t>
            </a:r>
            <a:endParaRPr/>
          </a:p>
          <a:p>
            <a:pPr lvl="1">
              <a:lnSpc>
                <a:spcPct val="100000"/>
              </a:lnSpc>
              <a:buFont typeface="Tahoma"/>
              <a:buChar char="–"/>
            </a:pPr>
            <a:r>
              <a:rPr lang="en-US" sz="2400">
                <a:solidFill>
                  <a:srgbClr val="ffffff"/>
                </a:solidFill>
                <a:latin typeface="Tahoma"/>
              </a:rPr>
              <a:t>Defensible space</a:t>
            </a:r>
            <a:endParaRPr/>
          </a:p>
        </p:txBody>
      </p:sp>
      <p:sp>
        <p:nvSpPr>
          <p:cNvPr id="337" name="TextShape 3"/>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pic>
        <p:nvPicPr>
          <p:cNvPr id="338" name="Picture 5" descr=""/>
          <p:cNvPicPr/>
          <p:nvPr/>
        </p:nvPicPr>
        <p:blipFill>
          <a:blip r:embed="rId1"/>
          <a:stretch>
            <a:fillRect/>
          </a:stretch>
        </p:blipFill>
        <p:spPr>
          <a:xfrm>
            <a:off x="5257800" y="1905120"/>
            <a:ext cx="3580920" cy="2895120"/>
          </a:xfrm>
          <a:prstGeom prst="rect">
            <a:avLst/>
          </a:prstGeom>
          <a:ln>
            <a:noFill/>
          </a:ln>
        </p:spPr>
      </p:pic>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39"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40" name="TextShape 2"/>
          <p:cNvSpPr txBox="1"/>
          <p:nvPr/>
        </p:nvSpPr>
        <p:spPr>
          <a:xfrm>
            <a:off x="457200" y="291960"/>
            <a:ext cx="8229240" cy="1383840"/>
          </a:xfrm>
          <a:prstGeom prst="rect">
            <a:avLst/>
          </a:prstGeom>
        </p:spPr>
        <p:txBody>
          <a:bodyPr anchor="ctr"/>
          <a:p>
            <a:pPr>
              <a:lnSpc>
                <a:spcPct val="100000"/>
              </a:lnSpc>
            </a:pPr>
            <a:r>
              <a:rPr b="1" lang="en-US" sz="4400">
                <a:solidFill>
                  <a:srgbClr val="ffffff"/>
                </a:solidFill>
                <a:latin typeface="Tahoma"/>
              </a:rPr>
              <a:t>Chipping Days</a:t>
            </a:r>
            <a:endParaRPr/>
          </a:p>
        </p:txBody>
      </p:sp>
      <p:sp>
        <p:nvSpPr>
          <p:cNvPr id="341" name="TextShape 3"/>
          <p:cNvSpPr txBox="1"/>
          <p:nvPr/>
        </p:nvSpPr>
        <p:spPr>
          <a:xfrm>
            <a:off x="457200" y="1905120"/>
            <a:ext cx="4266720" cy="3580920"/>
          </a:xfrm>
          <a:prstGeom prst="rect">
            <a:avLst/>
          </a:prstGeom>
        </p:spPr>
        <p:txBody>
          <a:bodyPr/>
          <a:p>
            <a:pPr>
              <a:lnSpc>
                <a:spcPct val="100000"/>
              </a:lnSpc>
              <a:buSzPct val="25000"/>
              <a:buFont typeface="StarSymbol"/>
              <a:buChar char=""/>
            </a:pPr>
            <a:r>
              <a:rPr b="1" lang="en-US" sz="3200">
                <a:solidFill>
                  <a:srgbClr val="ffffff"/>
                </a:solidFill>
                <a:latin typeface="Tahoma"/>
              </a:rPr>
              <a:t>Community Effort</a:t>
            </a:r>
            <a:endParaRPr/>
          </a:p>
          <a:p>
            <a:pPr lvl="1">
              <a:lnSpc>
                <a:spcPct val="100000"/>
              </a:lnSpc>
              <a:buFont typeface="Tahoma"/>
              <a:buChar char="–"/>
            </a:pPr>
            <a:r>
              <a:rPr lang="en-US" sz="2800">
                <a:solidFill>
                  <a:srgbClr val="ffffff"/>
                </a:solidFill>
                <a:latin typeface="Tahoma"/>
              </a:rPr>
              <a:t>Volunteers</a:t>
            </a:r>
            <a:endParaRPr/>
          </a:p>
          <a:p>
            <a:pPr lvl="1">
              <a:lnSpc>
                <a:spcPct val="100000"/>
              </a:lnSpc>
              <a:buFont typeface="Tahoma"/>
              <a:buChar char="–"/>
            </a:pPr>
            <a:r>
              <a:rPr lang="en-US" sz="2800">
                <a:solidFill>
                  <a:srgbClr val="ffffff"/>
                </a:solidFill>
                <a:latin typeface="Tahoma"/>
              </a:rPr>
              <a:t>Remove yard debris</a:t>
            </a:r>
            <a:endParaRPr/>
          </a:p>
          <a:p>
            <a:pPr lvl="1">
              <a:lnSpc>
                <a:spcPct val="100000"/>
              </a:lnSpc>
              <a:buFont typeface="Tahoma"/>
              <a:buChar char="–"/>
            </a:pPr>
            <a:r>
              <a:rPr lang="en-US" sz="2800">
                <a:solidFill>
                  <a:srgbClr val="ffffff"/>
                </a:solidFill>
                <a:latin typeface="Tahoma"/>
              </a:rPr>
              <a:t>Safer community</a:t>
            </a:r>
            <a:endParaRPr/>
          </a:p>
          <a:p>
            <a:pPr lvl="1">
              <a:lnSpc>
                <a:spcPct val="100000"/>
              </a:lnSpc>
              <a:buFont typeface="Tahoma"/>
              <a:buChar char="–"/>
            </a:pPr>
            <a:r>
              <a:rPr lang="en-US" sz="2800">
                <a:solidFill>
                  <a:srgbClr val="ffffff"/>
                </a:solidFill>
                <a:latin typeface="Tahoma"/>
              </a:rPr>
              <a:t>Greater appearance</a:t>
            </a:r>
            <a:endParaRPr/>
          </a:p>
          <a:p>
            <a:pPr lvl="1">
              <a:lnSpc>
                <a:spcPct val="100000"/>
              </a:lnSpc>
              <a:buFont typeface="Tahoma"/>
              <a:buChar char="–"/>
            </a:pPr>
            <a:r>
              <a:rPr lang="en-US" sz="2800">
                <a:solidFill>
                  <a:srgbClr val="ffffff"/>
                </a:solidFill>
                <a:latin typeface="Tahoma"/>
              </a:rPr>
              <a:t>Reduced wildfire risk</a:t>
            </a:r>
            <a:endParaRPr/>
          </a:p>
        </p:txBody>
      </p:sp>
      <p:pic>
        <p:nvPicPr>
          <p:cNvPr id="342" name="Picture 14" descr=""/>
          <p:cNvPicPr/>
          <p:nvPr/>
        </p:nvPicPr>
        <p:blipFill>
          <a:blip r:embed="rId1"/>
          <a:srcRect l="0" t="0" r="15749" b="26096"/>
          <a:stretch>
            <a:fillRect/>
          </a:stretch>
        </p:blipFill>
        <p:spPr>
          <a:xfrm>
            <a:off x="5029200" y="3809880"/>
            <a:ext cx="3733560" cy="2455560"/>
          </a:xfrm>
          <a:prstGeom prst="rect">
            <a:avLst/>
          </a:prstGeom>
          <a:ln w="38160">
            <a:solidFill>
              <a:srgbClr val="000000"/>
            </a:solidFill>
            <a:miter/>
          </a:ln>
        </p:spPr>
      </p:pic>
      <p:pic>
        <p:nvPicPr>
          <p:cNvPr id="343" name="Picture 7" descr=""/>
          <p:cNvPicPr/>
          <p:nvPr/>
        </p:nvPicPr>
        <p:blipFill>
          <a:blip r:embed="rId2"/>
          <a:stretch>
            <a:fillRect/>
          </a:stretch>
        </p:blipFill>
        <p:spPr>
          <a:xfrm>
            <a:off x="5029200" y="1038240"/>
            <a:ext cx="3733560" cy="2501640"/>
          </a:xfrm>
          <a:prstGeom prst="rect">
            <a:avLst/>
          </a:prstGeom>
          <a:ln w="9360">
            <a:noFill/>
          </a:ln>
        </p:spPr>
      </p:pic>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4"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45" name="TextShape 2"/>
          <p:cNvSpPr txBox="1"/>
          <p:nvPr/>
        </p:nvSpPr>
        <p:spPr>
          <a:xfrm>
            <a:off x="457200" y="291960"/>
            <a:ext cx="8229240" cy="1383840"/>
          </a:xfrm>
          <a:prstGeom prst="rect">
            <a:avLst/>
          </a:prstGeom>
        </p:spPr>
        <p:txBody>
          <a:bodyPr anchor="ctr"/>
          <a:p>
            <a:pPr>
              <a:lnSpc>
                <a:spcPct val="100000"/>
              </a:lnSpc>
            </a:pPr>
            <a:r>
              <a:rPr b="1" lang="en-US" sz="4400">
                <a:solidFill>
                  <a:srgbClr val="ffffff"/>
                </a:solidFill>
                <a:latin typeface="Tahoma"/>
              </a:rPr>
              <a:t>Chipping Dayscon’t</a:t>
            </a:r>
            <a:endParaRPr/>
          </a:p>
        </p:txBody>
      </p:sp>
      <p:pic>
        <p:nvPicPr>
          <p:cNvPr id="346" name="Picture 30" descr=""/>
          <p:cNvPicPr/>
          <p:nvPr/>
        </p:nvPicPr>
        <p:blipFill>
          <a:blip r:embed="rId1"/>
          <a:stretch>
            <a:fillRect/>
          </a:stretch>
        </p:blipFill>
        <p:spPr>
          <a:xfrm>
            <a:off x="4876920" y="1447920"/>
            <a:ext cx="4038120" cy="2692080"/>
          </a:xfrm>
          <a:prstGeom prst="rect">
            <a:avLst/>
          </a:prstGeom>
          <a:ln w="28440">
            <a:solidFill>
              <a:srgbClr val="000000"/>
            </a:solidFill>
            <a:miter/>
          </a:ln>
        </p:spPr>
      </p:pic>
      <p:sp>
        <p:nvSpPr>
          <p:cNvPr id="347" name="TextShape 3"/>
          <p:cNvSpPr txBox="1"/>
          <p:nvPr/>
        </p:nvSpPr>
        <p:spPr>
          <a:xfrm>
            <a:off x="304920" y="1905120"/>
            <a:ext cx="4495320" cy="4266720"/>
          </a:xfrm>
          <a:prstGeom prst="rect">
            <a:avLst/>
          </a:prstGeom>
        </p:spPr>
        <p:txBody>
          <a:bodyPr/>
          <a:p>
            <a:pPr>
              <a:lnSpc>
                <a:spcPct val="100000"/>
              </a:lnSpc>
              <a:buSzPct val="25000"/>
              <a:buFont typeface="StarSymbol"/>
              <a:buChar char=""/>
            </a:pPr>
            <a:r>
              <a:rPr b="1" lang="en-US" sz="3200">
                <a:solidFill>
                  <a:srgbClr val="ffffff"/>
                </a:solidFill>
                <a:latin typeface="Tahoma"/>
              </a:rPr>
              <a:t>Single event in 2006</a:t>
            </a:r>
            <a:endParaRPr/>
          </a:p>
          <a:p>
            <a:pPr>
              <a:lnSpc>
                <a:spcPct val="100000"/>
              </a:lnSpc>
              <a:buSzPct val="25000"/>
              <a:buFont typeface="StarSymbol"/>
              <a:buChar char=""/>
            </a:pPr>
            <a:r>
              <a:rPr b="1" lang="en-US" sz="2800">
                <a:solidFill>
                  <a:srgbClr val="ffffff"/>
                </a:solidFill>
                <a:latin typeface="Tahoma"/>
              </a:rPr>
              <a:t>Now four events/year</a:t>
            </a:r>
            <a:endParaRPr/>
          </a:p>
          <a:p>
            <a:pPr lvl="1">
              <a:lnSpc>
                <a:spcPct val="100000"/>
              </a:lnSpc>
              <a:buFont typeface="Tahoma"/>
              <a:buChar char="–"/>
            </a:pPr>
            <a:r>
              <a:rPr lang="en-US" sz="2400">
                <a:solidFill>
                  <a:srgbClr val="ffffff"/>
                </a:solidFill>
                <a:latin typeface="Tahoma"/>
              </a:rPr>
              <a:t>Two pick up</a:t>
            </a:r>
            <a:endParaRPr/>
          </a:p>
          <a:p>
            <a:pPr lvl="1">
              <a:lnSpc>
                <a:spcPct val="100000"/>
              </a:lnSpc>
              <a:buFont typeface="Tahoma"/>
              <a:buChar char="–"/>
            </a:pPr>
            <a:r>
              <a:rPr lang="en-US" sz="2400">
                <a:solidFill>
                  <a:srgbClr val="ffffff"/>
                </a:solidFill>
                <a:latin typeface="Tahoma"/>
              </a:rPr>
              <a:t>TwoU-hauldays</a:t>
            </a:r>
            <a:endParaRPr/>
          </a:p>
          <a:p>
            <a:pPr>
              <a:lnSpc>
                <a:spcPct val="100000"/>
              </a:lnSpc>
              <a:buSzPct val="25000"/>
              <a:buFont typeface="StarSymbol"/>
              <a:buChar char=""/>
            </a:pPr>
            <a:r>
              <a:rPr b="1" lang="en-US" sz="2800">
                <a:solidFill>
                  <a:srgbClr val="ffffff"/>
                </a:solidFill>
                <a:latin typeface="Tahoma"/>
              </a:rPr>
              <a:t>Over 60 volunteers</a:t>
            </a:r>
            <a:endParaRPr/>
          </a:p>
          <a:p>
            <a:pPr lvl="1">
              <a:lnSpc>
                <a:spcPct val="100000"/>
              </a:lnSpc>
              <a:buFont typeface="Tahoma"/>
              <a:buChar char="–"/>
            </a:pPr>
            <a:r>
              <a:rPr lang="en-US" sz="2400">
                <a:solidFill>
                  <a:srgbClr val="ffffff"/>
                </a:solidFill>
                <a:latin typeface="Tahoma"/>
              </a:rPr>
              <a:t>150 residents</a:t>
            </a:r>
            <a:endParaRPr/>
          </a:p>
          <a:p>
            <a:pPr lvl="1">
              <a:lnSpc>
                <a:spcPct val="100000"/>
              </a:lnSpc>
              <a:buFont typeface="Tahoma"/>
              <a:buChar char="–"/>
            </a:pPr>
            <a:r>
              <a:rPr lang="en-US" sz="2400">
                <a:solidFill>
                  <a:srgbClr val="ffffff"/>
                </a:solidFill>
                <a:latin typeface="Tahoma"/>
              </a:rPr>
              <a:t>270 truck loads</a:t>
            </a:r>
            <a:endParaRPr/>
          </a:p>
        </p:txBody>
      </p:sp>
      <p:pic>
        <p:nvPicPr>
          <p:cNvPr id="348" name="Picture 33" descr=""/>
          <p:cNvPicPr/>
          <p:nvPr/>
        </p:nvPicPr>
        <p:blipFill>
          <a:blip r:embed="rId2"/>
          <a:stretch>
            <a:fillRect/>
          </a:stretch>
        </p:blipFill>
        <p:spPr>
          <a:xfrm>
            <a:off x="4343400" y="3886200"/>
            <a:ext cx="4114440" cy="2490480"/>
          </a:xfrm>
          <a:prstGeom prst="rect">
            <a:avLst/>
          </a:prstGeom>
          <a:ln w="38160">
            <a:solidFill>
              <a:srgbClr val="000000"/>
            </a:solidFill>
            <a:miter/>
          </a:ln>
        </p:spPr>
      </p:pic>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49"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50" name="TextShape 2"/>
          <p:cNvSpPr txBox="1"/>
          <p:nvPr/>
        </p:nvSpPr>
        <p:spPr>
          <a:xfrm>
            <a:off x="457200" y="291960"/>
            <a:ext cx="8229240" cy="1383840"/>
          </a:xfrm>
          <a:prstGeom prst="rect">
            <a:avLst/>
          </a:prstGeom>
        </p:spPr>
        <p:txBody>
          <a:bodyPr anchor="ctr"/>
          <a:p>
            <a:pPr>
              <a:lnSpc>
                <a:spcPct val="100000"/>
              </a:lnSpc>
            </a:pPr>
            <a:r>
              <a:rPr b="1" lang="en-US" sz="4400">
                <a:solidFill>
                  <a:srgbClr val="ffffff"/>
                </a:solidFill>
                <a:latin typeface="Tahoma"/>
              </a:rPr>
              <a:t>Financial Support</a:t>
            </a:r>
            <a:endParaRPr/>
          </a:p>
        </p:txBody>
      </p:sp>
      <p:sp>
        <p:nvSpPr>
          <p:cNvPr id="351" name="TextShape 3"/>
          <p:cNvSpPr txBox="1"/>
          <p:nvPr/>
        </p:nvSpPr>
        <p:spPr>
          <a:xfrm>
            <a:off x="228600" y="1905120"/>
            <a:ext cx="4723920" cy="4489200"/>
          </a:xfrm>
          <a:prstGeom prst="rect">
            <a:avLst/>
          </a:prstGeom>
        </p:spPr>
        <p:txBody>
          <a:bodyPr/>
          <a:p>
            <a:pPr>
              <a:lnSpc>
                <a:spcPct val="100000"/>
              </a:lnSpc>
              <a:buSzPct val="25000"/>
              <a:buFont typeface="StarSymbol"/>
              <a:buChar char=""/>
            </a:pPr>
            <a:r>
              <a:rPr b="1" lang="en-US" sz="3200">
                <a:solidFill>
                  <a:srgbClr val="ffffff"/>
                </a:solidFill>
                <a:latin typeface="Tahoma"/>
              </a:rPr>
              <a:t>SC Forestry Commission grants  National Fire Plan</a:t>
            </a:r>
            <a:endParaRPr/>
          </a:p>
          <a:p>
            <a:pPr lvl="1">
              <a:lnSpc>
                <a:spcPct val="100000"/>
              </a:lnSpc>
              <a:buFont typeface="Tahoma"/>
              <a:buChar char="–"/>
            </a:pPr>
            <a:r>
              <a:rPr lang="en-US" sz="2800">
                <a:solidFill>
                  <a:srgbClr val="ffffff"/>
                </a:solidFill>
                <a:latin typeface="Tahoma"/>
              </a:rPr>
              <a:t>New chipper</a:t>
            </a:r>
            <a:endParaRPr/>
          </a:p>
          <a:p>
            <a:pPr lvl="1">
              <a:lnSpc>
                <a:spcPct val="100000"/>
              </a:lnSpc>
              <a:buFont typeface="Tahoma"/>
              <a:buChar char="–"/>
            </a:pPr>
            <a:r>
              <a:rPr lang="en-US" sz="2800">
                <a:solidFill>
                  <a:srgbClr val="ffffff"/>
                </a:solidFill>
                <a:latin typeface="Tahoma"/>
              </a:rPr>
              <a:t>Underbrushingundeveloped lots</a:t>
            </a:r>
            <a:endParaRPr/>
          </a:p>
          <a:p>
            <a:pPr lvl="1">
              <a:lnSpc>
                <a:spcPct val="100000"/>
              </a:lnSpc>
              <a:buFont typeface="Tahoma"/>
              <a:buChar char="–"/>
            </a:pPr>
            <a:r>
              <a:rPr lang="en-US" sz="2800">
                <a:solidFill>
                  <a:srgbClr val="ffffff"/>
                </a:solidFill>
                <a:latin typeface="Tahoma"/>
              </a:rPr>
              <a:t>Installation of emergency exits</a:t>
            </a:r>
            <a:endParaRPr/>
          </a:p>
        </p:txBody>
      </p:sp>
      <p:pic>
        <p:nvPicPr>
          <p:cNvPr id="352" name="Picture 14" descr=""/>
          <p:cNvPicPr/>
          <p:nvPr/>
        </p:nvPicPr>
        <p:blipFill>
          <a:blip r:embed="rId1"/>
          <a:stretch>
            <a:fillRect/>
          </a:stretch>
        </p:blipFill>
        <p:spPr>
          <a:xfrm>
            <a:off x="5791320" y="3587760"/>
            <a:ext cx="3165120" cy="2373120"/>
          </a:xfrm>
          <a:prstGeom prst="rect">
            <a:avLst/>
          </a:prstGeom>
          <a:ln w="38160">
            <a:solidFill>
              <a:srgbClr val="000000"/>
            </a:solidFill>
            <a:miter/>
          </a:ln>
        </p:spPr>
      </p:pic>
      <p:pic>
        <p:nvPicPr>
          <p:cNvPr id="353" name="Picture 7" descr=""/>
          <p:cNvPicPr/>
          <p:nvPr/>
        </p:nvPicPr>
        <p:blipFill>
          <a:blip r:embed="rId2"/>
          <a:stretch>
            <a:fillRect/>
          </a:stretch>
        </p:blipFill>
        <p:spPr>
          <a:xfrm>
            <a:off x="5780160" y="1219320"/>
            <a:ext cx="3176280" cy="2133360"/>
          </a:xfrm>
          <a:prstGeom prst="rect">
            <a:avLst/>
          </a:prstGeom>
          <a:ln w="9360">
            <a:noFill/>
          </a:ln>
        </p:spPr>
      </p:pic>
      <p:pic>
        <p:nvPicPr>
          <p:cNvPr id="354" name="Picture 8" descr=""/>
          <p:cNvPicPr/>
          <p:nvPr/>
        </p:nvPicPr>
        <p:blipFill>
          <a:blip r:embed="rId3"/>
          <a:stretch>
            <a:fillRect/>
          </a:stretch>
        </p:blipFill>
        <p:spPr>
          <a:xfrm>
            <a:off x="4164120" y="4419720"/>
            <a:ext cx="2160360" cy="1844280"/>
          </a:xfrm>
          <a:prstGeom prst="rect">
            <a:avLst/>
          </a:prstGeom>
          <a:ln w="38160">
            <a:solidFill>
              <a:srgbClr val="000000"/>
            </a:solidFill>
            <a:miter/>
          </a:ln>
        </p:spPr>
      </p:pic>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5"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56" name="TextShape 2"/>
          <p:cNvSpPr txBox="1"/>
          <p:nvPr/>
        </p:nvSpPr>
        <p:spPr>
          <a:xfrm>
            <a:off x="304920" y="291960"/>
            <a:ext cx="8610120" cy="1383840"/>
          </a:xfrm>
          <a:prstGeom prst="rect">
            <a:avLst/>
          </a:prstGeom>
        </p:spPr>
        <p:txBody>
          <a:bodyPr anchor="ctr"/>
          <a:p>
            <a:pPr algn="ctr">
              <a:lnSpc>
                <a:spcPct val="100000"/>
              </a:lnSpc>
            </a:pPr>
            <a:r>
              <a:rPr b="1" lang="en-US" sz="4400">
                <a:solidFill>
                  <a:srgbClr val="ffffff"/>
                </a:solidFill>
                <a:latin typeface="Tahoma"/>
              </a:rPr>
              <a:t>6 Major Projects $110,000+ since 2007</a:t>
            </a:r>
            <a:endParaRPr/>
          </a:p>
        </p:txBody>
      </p:sp>
      <p:sp>
        <p:nvSpPr>
          <p:cNvPr id="357" name="TextShape 3"/>
          <p:cNvSpPr txBox="1"/>
          <p:nvPr/>
        </p:nvSpPr>
        <p:spPr>
          <a:xfrm>
            <a:off x="457200" y="1905120"/>
            <a:ext cx="4495320" cy="4495320"/>
          </a:xfrm>
          <a:prstGeom prst="rect">
            <a:avLst/>
          </a:prstGeom>
        </p:spPr>
        <p:txBody>
          <a:bodyPr/>
          <a:p>
            <a:pPr>
              <a:lnSpc>
                <a:spcPct val="100000"/>
              </a:lnSpc>
              <a:buSzPct val="25000"/>
              <a:buFont typeface="StarSymbol"/>
              <a:buChar char=""/>
            </a:pPr>
            <a:r>
              <a:rPr lang="en-US" sz="2800">
                <a:solidFill>
                  <a:srgbClr val="ffffff"/>
                </a:solidFill>
                <a:latin typeface="Tahoma"/>
              </a:rPr>
              <a:t>Chipping machine</a:t>
            </a:r>
            <a:endParaRPr/>
          </a:p>
          <a:p>
            <a:pPr>
              <a:lnSpc>
                <a:spcPct val="100000"/>
              </a:lnSpc>
              <a:buSzPct val="25000"/>
              <a:buFont typeface="StarSymbol"/>
              <a:buChar char=""/>
            </a:pPr>
            <a:r>
              <a:rPr lang="en-US" sz="2800">
                <a:solidFill>
                  <a:srgbClr val="ffffff"/>
                </a:solidFill>
                <a:latin typeface="Tahoma"/>
              </a:rPr>
              <a:t>Demo lots –underbrushing</a:t>
            </a:r>
            <a:endParaRPr/>
          </a:p>
          <a:p>
            <a:pPr>
              <a:lnSpc>
                <a:spcPct val="100000"/>
              </a:lnSpc>
              <a:buSzPct val="25000"/>
              <a:buFont typeface="StarSymbol"/>
              <a:buChar char=""/>
            </a:pPr>
            <a:r>
              <a:rPr lang="en-US" sz="2800">
                <a:solidFill>
                  <a:srgbClr val="ffffff"/>
                </a:solidFill>
                <a:latin typeface="Tahoma"/>
              </a:rPr>
              <a:t>Emergency exit</a:t>
            </a:r>
            <a:endParaRPr/>
          </a:p>
          <a:p>
            <a:pPr>
              <a:lnSpc>
                <a:spcPct val="100000"/>
              </a:lnSpc>
              <a:buSzPct val="25000"/>
              <a:buFont typeface="StarSymbol"/>
              <a:buChar char=""/>
            </a:pPr>
            <a:r>
              <a:rPr lang="en-US" sz="2800">
                <a:solidFill>
                  <a:srgbClr val="ffffff"/>
                </a:solidFill>
                <a:latin typeface="Tahoma"/>
              </a:rPr>
              <a:t>Landscaping/ renovating community grounds and building</a:t>
            </a:r>
            <a:endParaRPr/>
          </a:p>
          <a:p>
            <a:pPr>
              <a:lnSpc>
                <a:spcPct val="100000"/>
              </a:lnSpc>
              <a:buSzPct val="25000"/>
              <a:buFont typeface="StarSymbol"/>
              <a:buChar char=""/>
            </a:pPr>
            <a:r>
              <a:rPr lang="en-US" sz="2800">
                <a:solidFill>
                  <a:srgbClr val="ffffff"/>
                </a:solidFill>
                <a:latin typeface="Tahoma"/>
              </a:rPr>
              <a:t>Leaf collection recycling site &amp; equipment</a:t>
            </a:r>
            <a:endParaRPr/>
          </a:p>
        </p:txBody>
      </p:sp>
      <p:pic>
        <p:nvPicPr>
          <p:cNvPr id="358" name="Picture 9" descr=""/>
          <p:cNvPicPr/>
          <p:nvPr/>
        </p:nvPicPr>
        <p:blipFill>
          <a:blip r:embed="rId1"/>
          <a:stretch>
            <a:fillRect/>
          </a:stretch>
        </p:blipFill>
        <p:spPr>
          <a:xfrm>
            <a:off x="4952880" y="1905120"/>
            <a:ext cx="3962160" cy="2971440"/>
          </a:xfrm>
          <a:prstGeom prst="rect">
            <a:avLst/>
          </a:prstGeom>
          <a:ln w="28440">
            <a:solidFill>
              <a:srgbClr val="000000"/>
            </a:solidFill>
            <a:miter/>
          </a:ln>
        </p:spPr>
      </p:pic>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59" name="TextShape 1"/>
          <p:cNvSpPr txBox="1"/>
          <p:nvPr/>
        </p:nvSpPr>
        <p:spPr>
          <a:xfrm>
            <a:off x="533520" y="304920"/>
            <a:ext cx="8229240" cy="1383840"/>
          </a:xfrm>
          <a:prstGeom prst="rect">
            <a:avLst/>
          </a:prstGeom>
        </p:spPr>
        <p:txBody>
          <a:bodyPr anchor="ctr"/>
          <a:p>
            <a:pPr algn="ctr">
              <a:lnSpc>
                <a:spcPct val="100000"/>
              </a:lnSpc>
            </a:pPr>
            <a:r>
              <a:rPr b="1" lang="en-US" sz="4400">
                <a:solidFill>
                  <a:srgbClr val="ffffff"/>
                </a:solidFill>
                <a:latin typeface="Tahoma"/>
              </a:rPr>
              <a:t>Phase Two:</a:t>
            </a:r>
            <a:r>
              <a:rPr b="1" lang="en-US" sz="4400">
                <a:solidFill>
                  <a:srgbClr val="ffffff"/>
                </a:solidFill>
                <a:latin typeface="Tahoma"/>
              </a:rPr>
              <a:t>
</a:t>
            </a:r>
            <a:r>
              <a:rPr b="1" lang="en-US" sz="4400">
                <a:solidFill>
                  <a:srgbClr val="ffffff"/>
                </a:solidFill>
                <a:latin typeface="Tahoma"/>
              </a:rPr>
              <a:t>Sustaining the Program</a:t>
            </a:r>
            <a:endParaRPr/>
          </a:p>
        </p:txBody>
      </p:sp>
      <p:sp>
        <p:nvSpPr>
          <p:cNvPr id="360" name="TextShape 2"/>
          <p:cNvSpPr txBox="1"/>
          <p:nvPr/>
        </p:nvSpPr>
        <p:spPr>
          <a:xfrm>
            <a:off x="304920" y="1905120"/>
            <a:ext cx="4419360" cy="4495320"/>
          </a:xfrm>
          <a:prstGeom prst="rect">
            <a:avLst/>
          </a:prstGeom>
        </p:spPr>
        <p:txBody>
          <a:bodyPr/>
          <a:p>
            <a:pPr>
              <a:lnSpc>
                <a:spcPct val="90000"/>
              </a:lnSpc>
              <a:buSzPct val="25000"/>
              <a:buFont typeface="StarSymbol"/>
              <a:buChar char=""/>
            </a:pPr>
            <a:r>
              <a:rPr b="1" lang="en-US" sz="3200">
                <a:solidFill>
                  <a:srgbClr val="ffffff"/>
                </a:solidFill>
                <a:latin typeface="Tahoma"/>
              </a:rPr>
              <a:t>Follow-up on Action Programs</a:t>
            </a:r>
            <a:endParaRPr/>
          </a:p>
          <a:p>
            <a:pPr lvl="1">
              <a:lnSpc>
                <a:spcPct val="90000"/>
              </a:lnSpc>
              <a:buFont typeface="Tahoma"/>
              <a:buChar char="–"/>
            </a:pPr>
            <a:r>
              <a:rPr lang="en-US" sz="2800">
                <a:solidFill>
                  <a:srgbClr val="ffffff"/>
                </a:solidFill>
                <a:latin typeface="Tahoma"/>
              </a:rPr>
              <a:t>Educational forums</a:t>
            </a:r>
            <a:endParaRPr/>
          </a:p>
          <a:p>
            <a:pPr lvl="2">
              <a:lnSpc>
                <a:spcPct val="90000"/>
              </a:lnSpc>
              <a:buSzPct val="25000"/>
              <a:buFont typeface="StarSymbol"/>
              <a:buChar char=""/>
            </a:pPr>
            <a:r>
              <a:rPr lang="en-US" sz="2800">
                <a:solidFill>
                  <a:srgbClr val="ffffff"/>
                </a:solidFill>
                <a:latin typeface="Tahoma"/>
              </a:rPr>
              <a:t>National conferences</a:t>
            </a:r>
            <a:endParaRPr/>
          </a:p>
          <a:p>
            <a:pPr lvl="1">
              <a:lnSpc>
                <a:spcPct val="90000"/>
              </a:lnSpc>
              <a:buFont typeface="Tahoma"/>
              <a:buChar char="–"/>
            </a:pPr>
            <a:r>
              <a:rPr lang="en-US" sz="2800">
                <a:solidFill>
                  <a:srgbClr val="ffffff"/>
                </a:solidFill>
                <a:latin typeface="Tahoma"/>
              </a:rPr>
              <a:t>Awareness programs</a:t>
            </a:r>
            <a:endParaRPr/>
          </a:p>
          <a:p>
            <a:pPr lvl="2">
              <a:lnSpc>
                <a:spcPct val="90000"/>
              </a:lnSpc>
              <a:buSzPct val="25000"/>
              <a:buFont typeface="StarSymbol"/>
              <a:buChar char=""/>
            </a:pPr>
            <a:r>
              <a:rPr lang="en-US" sz="2800">
                <a:solidFill>
                  <a:srgbClr val="ffffff"/>
                </a:solidFill>
                <a:latin typeface="Tahoma"/>
              </a:rPr>
              <a:t>Local meetings</a:t>
            </a:r>
            <a:endParaRPr/>
          </a:p>
          <a:p>
            <a:pPr lvl="1">
              <a:lnSpc>
                <a:spcPct val="90000"/>
              </a:lnSpc>
              <a:buFont typeface="Tahoma"/>
              <a:buChar char="–"/>
            </a:pPr>
            <a:r>
              <a:rPr lang="en-US" sz="2800">
                <a:solidFill>
                  <a:srgbClr val="ffffff"/>
                </a:solidFill>
                <a:latin typeface="Tahoma"/>
              </a:rPr>
              <a:t>Additional Fuel Reduction Programs</a:t>
            </a:r>
            <a:endParaRPr/>
          </a:p>
        </p:txBody>
      </p:sp>
      <p:sp>
        <p:nvSpPr>
          <p:cNvPr id="361" name="TextShape 3"/>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pic>
        <p:nvPicPr>
          <p:cNvPr id="362" name="Picture 7" descr=""/>
          <p:cNvPicPr/>
          <p:nvPr/>
        </p:nvPicPr>
        <p:blipFill>
          <a:blip r:embed="rId1"/>
          <a:stretch>
            <a:fillRect/>
          </a:stretch>
        </p:blipFill>
        <p:spPr>
          <a:xfrm>
            <a:off x="5021280" y="1905120"/>
            <a:ext cx="3292200" cy="4114440"/>
          </a:xfrm>
          <a:prstGeom prst="rect">
            <a:avLst/>
          </a:prstGeom>
          <a:ln w="28440">
            <a:solidFill>
              <a:srgbClr val="000000"/>
            </a:solidFill>
            <a:miter/>
          </a:ln>
        </p:spPr>
      </p:pic>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3"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64" name="TextShape 2"/>
          <p:cNvSpPr txBox="1"/>
          <p:nvPr/>
        </p:nvSpPr>
        <p:spPr>
          <a:xfrm>
            <a:off x="0" y="291960"/>
            <a:ext cx="9143640" cy="1383840"/>
          </a:xfrm>
          <a:prstGeom prst="rect">
            <a:avLst/>
          </a:prstGeom>
        </p:spPr>
        <p:txBody>
          <a:bodyPr anchor="ctr"/>
          <a:p>
            <a:pPr algn="ctr">
              <a:lnSpc>
                <a:spcPct val="100000"/>
              </a:lnSpc>
            </a:pPr>
            <a:r>
              <a:rPr b="1" lang="en-US" sz="4400">
                <a:solidFill>
                  <a:srgbClr val="ffffff"/>
                </a:solidFill>
                <a:latin typeface="Tahoma"/>
              </a:rPr>
              <a:t>Financial Incentive -Motivation</a:t>
            </a:r>
            <a:endParaRPr/>
          </a:p>
        </p:txBody>
      </p:sp>
      <p:sp>
        <p:nvSpPr>
          <p:cNvPr id="365" name="TextShape 3"/>
          <p:cNvSpPr txBox="1"/>
          <p:nvPr/>
        </p:nvSpPr>
        <p:spPr>
          <a:xfrm>
            <a:off x="457200" y="1905120"/>
            <a:ext cx="4495320" cy="3123720"/>
          </a:xfrm>
          <a:prstGeom prst="rect">
            <a:avLst/>
          </a:prstGeom>
        </p:spPr>
        <p:txBody>
          <a:bodyPr/>
          <a:p>
            <a:pPr>
              <a:lnSpc>
                <a:spcPct val="100000"/>
              </a:lnSpc>
              <a:buSzPct val="25000"/>
              <a:buFont typeface="StarSymbol"/>
              <a:buChar char=""/>
            </a:pPr>
            <a:r>
              <a:rPr lang="en-US" sz="2800">
                <a:solidFill>
                  <a:srgbClr val="ffffff"/>
                </a:solidFill>
                <a:latin typeface="Tahoma"/>
              </a:rPr>
              <a:t>Residents earn credits for community</a:t>
            </a:r>
            <a:endParaRPr/>
          </a:p>
          <a:p>
            <a:pPr>
              <a:lnSpc>
                <a:spcPct val="100000"/>
              </a:lnSpc>
              <a:buSzPct val="25000"/>
              <a:buFont typeface="StarSymbol"/>
              <a:buChar char=""/>
            </a:pPr>
            <a:r>
              <a:rPr lang="en-US" sz="2800">
                <a:solidFill>
                  <a:srgbClr val="ffffff"/>
                </a:solidFill>
                <a:latin typeface="Tahoma"/>
              </a:rPr>
              <a:t>Involvement leads to sense of accomplishment</a:t>
            </a:r>
            <a:endParaRPr/>
          </a:p>
          <a:p>
            <a:pPr>
              <a:lnSpc>
                <a:spcPct val="100000"/>
              </a:lnSpc>
              <a:buSzPct val="25000"/>
              <a:buFont typeface="StarSymbol"/>
              <a:buChar char=""/>
            </a:pPr>
            <a:r>
              <a:rPr lang="en-US" sz="2800">
                <a:solidFill>
                  <a:srgbClr val="ffffff"/>
                </a:solidFill>
                <a:latin typeface="Tahoma"/>
              </a:rPr>
              <a:t>Result in wide spread community involvement</a:t>
            </a:r>
            <a:endParaRPr/>
          </a:p>
        </p:txBody>
      </p:sp>
      <p:pic>
        <p:nvPicPr>
          <p:cNvPr id="366" name="Picture 8" descr=""/>
          <p:cNvPicPr/>
          <p:nvPr/>
        </p:nvPicPr>
        <p:blipFill>
          <a:blip r:embed="rId1"/>
          <a:stretch>
            <a:fillRect/>
          </a:stretch>
        </p:blipFill>
        <p:spPr>
          <a:xfrm>
            <a:off x="4952880" y="1981080"/>
            <a:ext cx="3809520" cy="2692080"/>
          </a:xfrm>
          <a:prstGeom prst="rect">
            <a:avLst/>
          </a:prstGeom>
          <a:ln w="28440">
            <a:solidFill>
              <a:srgbClr val="000000"/>
            </a:solidFill>
            <a:miter/>
          </a:ln>
        </p:spPr>
      </p:pic>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67"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68" name="TextShape 2"/>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New Initiative for residents</a:t>
            </a:r>
            <a:endParaRPr/>
          </a:p>
        </p:txBody>
      </p:sp>
      <p:sp>
        <p:nvSpPr>
          <p:cNvPr id="369" name="TextShape 3"/>
          <p:cNvSpPr txBox="1"/>
          <p:nvPr/>
        </p:nvSpPr>
        <p:spPr>
          <a:xfrm>
            <a:off x="457200" y="1905120"/>
            <a:ext cx="4495320" cy="3733560"/>
          </a:xfrm>
          <a:prstGeom prst="rect">
            <a:avLst/>
          </a:prstGeom>
        </p:spPr>
        <p:txBody>
          <a:bodyPr/>
          <a:p>
            <a:pPr>
              <a:lnSpc>
                <a:spcPct val="100000"/>
              </a:lnSpc>
              <a:buSzPct val="25000"/>
              <a:buFont typeface="StarSymbol"/>
              <a:buChar char=""/>
            </a:pPr>
            <a:r>
              <a:rPr lang="en-US" sz="2800">
                <a:solidFill>
                  <a:srgbClr val="ffffff"/>
                </a:solidFill>
                <a:latin typeface="Tahoma"/>
              </a:rPr>
              <a:t>Leaves collected by residents – hours documented</a:t>
            </a:r>
            <a:endParaRPr/>
          </a:p>
          <a:p>
            <a:pPr>
              <a:lnSpc>
                <a:spcPct val="100000"/>
              </a:lnSpc>
              <a:buSzPct val="25000"/>
              <a:buFont typeface="StarSymbol"/>
              <a:buChar char=""/>
            </a:pPr>
            <a:r>
              <a:rPr lang="en-US" sz="2800">
                <a:solidFill>
                  <a:srgbClr val="ffffff"/>
                </a:solidFill>
                <a:latin typeface="Tahoma"/>
              </a:rPr>
              <a:t>Hours turned into credit dollars (matching in-kind funds)</a:t>
            </a:r>
            <a:endParaRPr/>
          </a:p>
          <a:p>
            <a:pPr>
              <a:lnSpc>
                <a:spcPct val="100000"/>
              </a:lnSpc>
              <a:buSzPct val="25000"/>
              <a:buFont typeface="StarSymbol"/>
              <a:buChar char=""/>
            </a:pPr>
            <a:r>
              <a:rPr lang="en-US" sz="2800">
                <a:solidFill>
                  <a:srgbClr val="ffffff"/>
                </a:solidFill>
                <a:latin typeface="Tahoma"/>
              </a:rPr>
              <a:t>Used to apply for grant funds</a:t>
            </a:r>
            <a:endParaRPr/>
          </a:p>
        </p:txBody>
      </p:sp>
      <p:sp>
        <p:nvSpPr>
          <p:cNvPr id="370" name="CustomShape 4"/>
          <p:cNvSpPr/>
          <p:nvPr/>
        </p:nvSpPr>
        <p:spPr>
          <a:xfrm>
            <a:off x="4648320" y="4038480"/>
            <a:ext cx="4038120" cy="1980720"/>
          </a:xfrm>
          <a:prstGeom prst="rect">
            <a:avLst/>
          </a:prstGeom>
          <a:noFill/>
          <a:ln>
            <a:noFill/>
          </a:ln>
        </p:spPr>
      </p:sp>
      <p:pic>
        <p:nvPicPr>
          <p:cNvPr id="371" name="Content Placeholder 7" descr=""/>
          <p:cNvPicPr/>
          <p:nvPr/>
        </p:nvPicPr>
        <p:blipFill>
          <a:blip r:embed="rId1"/>
          <a:stretch>
            <a:fillRect/>
          </a:stretch>
        </p:blipFill>
        <p:spPr>
          <a:xfrm>
            <a:off x="4965840" y="1905120"/>
            <a:ext cx="3733560" cy="3028680"/>
          </a:xfrm>
          <a:prstGeom prst="rect">
            <a:avLst/>
          </a:prstGeom>
          <a:ln w="38160">
            <a:solidFill>
              <a:srgbClr val="000000"/>
            </a:solidFill>
            <a:miter/>
          </a:ln>
        </p:spPr>
      </p:pic>
    </p:spTree>
  </p:cSld>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2"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73" name="TextShape 2"/>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Action and Implementation</a:t>
            </a:r>
            <a:endParaRPr/>
          </a:p>
        </p:txBody>
      </p:sp>
      <p:sp>
        <p:nvSpPr>
          <p:cNvPr id="374" name="TextShape 3"/>
          <p:cNvSpPr txBox="1"/>
          <p:nvPr/>
        </p:nvSpPr>
        <p:spPr>
          <a:xfrm>
            <a:off x="304920" y="1905120"/>
            <a:ext cx="5409720" cy="3885840"/>
          </a:xfrm>
          <a:prstGeom prst="rect">
            <a:avLst/>
          </a:prstGeom>
        </p:spPr>
        <p:txBody>
          <a:bodyPr/>
          <a:p>
            <a:pPr>
              <a:lnSpc>
                <a:spcPct val="100000"/>
              </a:lnSpc>
              <a:buSzPct val="25000"/>
              <a:buFont typeface="StarSymbol"/>
              <a:buChar char=""/>
            </a:pPr>
            <a:r>
              <a:rPr b="1" lang="en-US" sz="2800">
                <a:solidFill>
                  <a:srgbClr val="ffffff"/>
                </a:solidFill>
                <a:latin typeface="Tahoma"/>
              </a:rPr>
              <a:t>Before:</a:t>
            </a:r>
            <a:r>
              <a:rPr lang="en-US" sz="2800">
                <a:solidFill>
                  <a:srgbClr val="ffffff"/>
                </a:solidFill>
                <a:latin typeface="Tahoma"/>
              </a:rPr>
              <a:t>Disposal site unusable</a:t>
            </a:r>
            <a:endParaRPr/>
          </a:p>
          <a:p>
            <a:pPr lvl="1">
              <a:lnSpc>
                <a:spcPct val="100000"/>
              </a:lnSpc>
              <a:buFont typeface="Tahoma"/>
              <a:buChar char="–"/>
            </a:pPr>
            <a:r>
              <a:rPr lang="en-US" sz="2800">
                <a:solidFill>
                  <a:srgbClr val="ffffff"/>
                </a:solidFill>
                <a:latin typeface="Tahoma"/>
              </a:rPr>
              <a:t>Inaccessible when wet</a:t>
            </a:r>
            <a:endParaRPr/>
          </a:p>
          <a:p>
            <a:pPr lvl="1">
              <a:lnSpc>
                <a:spcPct val="100000"/>
              </a:lnSpc>
              <a:buFont typeface="Tahoma"/>
              <a:buChar char="–"/>
            </a:pPr>
            <a:r>
              <a:rPr lang="en-US" sz="2800">
                <a:solidFill>
                  <a:srgbClr val="ffffff"/>
                </a:solidFill>
                <a:latin typeface="Tahoma"/>
              </a:rPr>
              <a:t>Leaves rotted</a:t>
            </a:r>
            <a:endParaRPr/>
          </a:p>
          <a:p>
            <a:pPr>
              <a:lnSpc>
                <a:spcPct val="100000"/>
              </a:lnSpc>
              <a:buSzPct val="25000"/>
              <a:buFont typeface="StarSymbol"/>
              <a:buChar char=""/>
            </a:pPr>
            <a:r>
              <a:rPr b="1" lang="en-US" sz="2800">
                <a:solidFill>
                  <a:srgbClr val="ffffff"/>
                </a:solidFill>
                <a:latin typeface="Tahoma"/>
              </a:rPr>
              <a:t>After:</a:t>
            </a:r>
            <a:r>
              <a:rPr lang="en-US" sz="2800">
                <a:solidFill>
                  <a:srgbClr val="ffffff"/>
                </a:solidFill>
                <a:latin typeface="Tahoma"/>
              </a:rPr>
              <a:t>Disposal site renovated</a:t>
            </a:r>
            <a:endParaRPr/>
          </a:p>
          <a:p>
            <a:pPr lvl="1">
              <a:lnSpc>
                <a:spcPct val="100000"/>
              </a:lnSpc>
              <a:buFont typeface="Tahoma"/>
              <a:buChar char="–"/>
            </a:pPr>
            <a:r>
              <a:rPr lang="en-US" sz="2800">
                <a:solidFill>
                  <a:srgbClr val="ffffff"/>
                </a:solidFill>
                <a:latin typeface="Tahoma"/>
              </a:rPr>
              <a:t>Grant funds allocated</a:t>
            </a:r>
            <a:endParaRPr/>
          </a:p>
          <a:p>
            <a:pPr lvl="1">
              <a:lnSpc>
                <a:spcPct val="100000"/>
              </a:lnSpc>
              <a:buFont typeface="Tahoma"/>
              <a:buChar char="–"/>
            </a:pPr>
            <a:r>
              <a:rPr lang="en-US" sz="2800">
                <a:solidFill>
                  <a:srgbClr val="ffffff"/>
                </a:solidFill>
                <a:latin typeface="Tahoma"/>
              </a:rPr>
              <a:t>Access improved</a:t>
            </a:r>
            <a:endParaRPr/>
          </a:p>
          <a:p>
            <a:pPr lvl="1">
              <a:lnSpc>
                <a:spcPct val="100000"/>
              </a:lnSpc>
              <a:buFont typeface="Tahoma"/>
              <a:buChar char="–"/>
            </a:pPr>
            <a:r>
              <a:rPr lang="en-US" sz="2800">
                <a:solidFill>
                  <a:srgbClr val="ffffff"/>
                </a:solidFill>
                <a:latin typeface="Tahoma"/>
              </a:rPr>
              <a:t>Leaves recycled</a:t>
            </a:r>
            <a:endParaRPr/>
          </a:p>
        </p:txBody>
      </p:sp>
      <p:pic>
        <p:nvPicPr>
          <p:cNvPr id="375" name="Picture 8" descr=""/>
          <p:cNvPicPr/>
          <p:nvPr/>
        </p:nvPicPr>
        <p:blipFill>
          <a:blip r:embed="rId1"/>
          <a:stretch>
            <a:fillRect/>
          </a:stretch>
        </p:blipFill>
        <p:spPr>
          <a:xfrm>
            <a:off x="5791320" y="1581120"/>
            <a:ext cx="2971440" cy="2228400"/>
          </a:xfrm>
          <a:prstGeom prst="rect">
            <a:avLst/>
          </a:prstGeom>
          <a:ln w="38160">
            <a:solidFill>
              <a:srgbClr val="000000"/>
            </a:solidFill>
            <a:miter/>
          </a:ln>
        </p:spPr>
      </p:pic>
      <p:pic>
        <p:nvPicPr>
          <p:cNvPr id="376" name="Picture 9" descr=""/>
          <p:cNvPicPr/>
          <p:nvPr/>
        </p:nvPicPr>
        <p:blipFill>
          <a:blip r:embed="rId2"/>
          <a:srcRect l="21683" t="8845" r="17057" b="7886"/>
          <a:stretch>
            <a:fillRect/>
          </a:stretch>
        </p:blipFill>
        <p:spPr>
          <a:xfrm>
            <a:off x="6324480" y="3962520"/>
            <a:ext cx="1828440" cy="2437920"/>
          </a:xfrm>
          <a:prstGeom prst="rect">
            <a:avLst/>
          </a:prstGeom>
          <a:ln w="38160">
            <a:solidFill>
              <a:srgbClr val="000000"/>
            </a:solidFill>
            <a:miter/>
          </a:ln>
        </p:spPr>
      </p:pic>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1"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292" name="TextShape 2"/>
          <p:cNvSpPr txBox="1"/>
          <p:nvPr/>
        </p:nvSpPr>
        <p:spPr>
          <a:xfrm>
            <a:off x="152280" y="304920"/>
            <a:ext cx="8838720" cy="1383840"/>
          </a:xfrm>
          <a:prstGeom prst="rect">
            <a:avLst/>
          </a:prstGeom>
        </p:spPr>
        <p:txBody>
          <a:bodyPr anchor="ctr"/>
          <a:p>
            <a:pPr algn="ctr">
              <a:lnSpc>
                <a:spcPct val="100000"/>
              </a:lnSpc>
            </a:pPr>
            <a:r>
              <a:rPr b="1" lang="en-US" sz="3200">
                <a:solidFill>
                  <a:srgbClr val="ffffff"/>
                </a:solidFill>
                <a:latin typeface="Tahoma"/>
              </a:rPr>
              <a:t>Key Elements to: Create, Build, &amp; Sustain a Successful Firewise</a:t>
            </a:r>
            <a:r>
              <a:rPr b="1" lang="en-US" sz="3200" baseline="30000">
                <a:solidFill>
                  <a:srgbClr val="ffffff"/>
                </a:solidFill>
                <a:latin typeface="Tahoma"/>
              </a:rPr>
              <a:t>®</a:t>
            </a:r>
            <a:r>
              <a:rPr b="1" lang="en-US" sz="3200">
                <a:solidFill>
                  <a:srgbClr val="ffffff"/>
                </a:solidFill>
                <a:latin typeface="Tahoma"/>
              </a:rPr>
              <a:t>Community Program</a:t>
            </a:r>
            <a:endParaRPr/>
          </a:p>
        </p:txBody>
      </p:sp>
      <p:sp>
        <p:nvSpPr>
          <p:cNvPr id="293" name="TextShape 3"/>
          <p:cNvSpPr txBox="1"/>
          <p:nvPr/>
        </p:nvSpPr>
        <p:spPr>
          <a:xfrm>
            <a:off x="533520" y="2286000"/>
            <a:ext cx="8229240" cy="2819160"/>
          </a:xfrm>
          <a:prstGeom prst="rect">
            <a:avLst/>
          </a:prstGeom>
        </p:spPr>
        <p:txBody>
          <a:bodyPr/>
          <a:p>
            <a:pPr>
              <a:lnSpc>
                <a:spcPct val="100000"/>
              </a:lnSpc>
              <a:buSzPct val="25000"/>
              <a:buFont typeface="StarSymbol"/>
              <a:buChar char=""/>
            </a:pPr>
            <a:r>
              <a:rPr b="1" lang="en-US" sz="3200">
                <a:solidFill>
                  <a:srgbClr val="ffffff"/>
                </a:solidFill>
                <a:latin typeface="Tahoma"/>
              </a:rPr>
              <a:t>Phase One –</a:t>
            </a:r>
            <a:r>
              <a:rPr lang="en-US" sz="3200">
                <a:solidFill>
                  <a:srgbClr val="ffffff"/>
                </a:solidFill>
                <a:latin typeface="Tahoma"/>
              </a:rPr>
              <a:t>Creating and Building an Action Oriented Local Program</a:t>
            </a:r>
            <a:endParaRPr/>
          </a:p>
          <a:p>
            <a:pPr>
              <a:lnSpc>
                <a:spcPct val="100000"/>
              </a:lnSpc>
            </a:pPr>
            <a:endParaRPr/>
          </a:p>
          <a:p>
            <a:pPr>
              <a:lnSpc>
                <a:spcPct val="100000"/>
              </a:lnSpc>
              <a:buSzPct val="25000"/>
              <a:buFont typeface="StarSymbol"/>
              <a:buChar char=""/>
            </a:pPr>
            <a:r>
              <a:rPr b="1" lang="en-US" sz="3200">
                <a:solidFill>
                  <a:srgbClr val="ffffff"/>
                </a:solidFill>
                <a:latin typeface="Tahoma"/>
              </a:rPr>
              <a:t>Phase Two –</a:t>
            </a:r>
            <a:r>
              <a:rPr lang="en-US" sz="3200">
                <a:solidFill>
                  <a:srgbClr val="ffffff"/>
                </a:solidFill>
                <a:latin typeface="Tahoma"/>
              </a:rPr>
              <a:t>Sustaining the Program via Follow on Action Programs</a:t>
            </a:r>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77"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78" name="TextShape 2"/>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Community Benefits</a:t>
            </a:r>
            <a:endParaRPr/>
          </a:p>
        </p:txBody>
      </p:sp>
      <p:sp>
        <p:nvSpPr>
          <p:cNvPr id="379" name="TextShape 3"/>
          <p:cNvSpPr txBox="1"/>
          <p:nvPr/>
        </p:nvSpPr>
        <p:spPr>
          <a:xfrm>
            <a:off x="457200" y="1905120"/>
            <a:ext cx="4266720" cy="3580920"/>
          </a:xfrm>
          <a:prstGeom prst="rect">
            <a:avLst/>
          </a:prstGeom>
        </p:spPr>
        <p:txBody>
          <a:bodyPr/>
          <a:p>
            <a:pPr>
              <a:lnSpc>
                <a:spcPct val="100000"/>
              </a:lnSpc>
              <a:buSzPct val="25000"/>
              <a:buFont typeface="StarSymbol"/>
              <a:buChar char=""/>
            </a:pPr>
            <a:r>
              <a:rPr lang="en-US" sz="3200">
                <a:solidFill>
                  <a:srgbClr val="ffffff"/>
                </a:solidFill>
                <a:latin typeface="Tahoma"/>
              </a:rPr>
              <a:t>Leaves recycled - used in community</a:t>
            </a:r>
            <a:endParaRPr/>
          </a:p>
          <a:p>
            <a:pPr lvl="1">
              <a:lnSpc>
                <a:spcPct val="100000"/>
              </a:lnSpc>
              <a:buFont typeface="Tahoma"/>
              <a:buChar char="–"/>
            </a:pPr>
            <a:r>
              <a:rPr lang="en-US" sz="2800">
                <a:solidFill>
                  <a:srgbClr val="ffffff"/>
                </a:solidFill>
                <a:latin typeface="Tahoma"/>
              </a:rPr>
              <a:t>Mulch on common grounds</a:t>
            </a:r>
            <a:endParaRPr/>
          </a:p>
          <a:p>
            <a:pPr lvl="1">
              <a:lnSpc>
                <a:spcPct val="100000"/>
              </a:lnSpc>
              <a:buFont typeface="Tahoma"/>
              <a:buChar char="–"/>
            </a:pPr>
            <a:r>
              <a:rPr lang="en-US" sz="2800">
                <a:solidFill>
                  <a:srgbClr val="ffffff"/>
                </a:solidFill>
                <a:latin typeface="Tahoma"/>
              </a:rPr>
              <a:t>Mulch on community golf course</a:t>
            </a:r>
            <a:endParaRPr/>
          </a:p>
        </p:txBody>
      </p:sp>
      <p:pic>
        <p:nvPicPr>
          <p:cNvPr id="380" name="Picture 8" descr=""/>
          <p:cNvPicPr/>
          <p:nvPr/>
        </p:nvPicPr>
        <p:blipFill>
          <a:blip r:embed="rId1"/>
          <a:stretch>
            <a:fillRect/>
          </a:stretch>
        </p:blipFill>
        <p:spPr>
          <a:xfrm>
            <a:off x="4800600" y="1981080"/>
            <a:ext cx="4038120" cy="3028680"/>
          </a:xfrm>
          <a:prstGeom prst="rect">
            <a:avLst/>
          </a:prstGeom>
          <a:ln w="38160">
            <a:solidFill>
              <a:srgbClr val="000000"/>
            </a:solidFill>
            <a:miter/>
          </a:ln>
        </p:spPr>
      </p:pic>
      <p:sp>
        <p:nvSpPr>
          <p:cNvPr id="381" name="CustomShape 4"/>
          <p:cNvSpPr/>
          <p:nvPr/>
        </p:nvSpPr>
        <p:spPr>
          <a:xfrm>
            <a:off x="6705720" y="3352680"/>
            <a:ext cx="2133360" cy="516600"/>
          </a:xfrm>
          <a:prstGeom prst="rect">
            <a:avLst/>
          </a:prstGeom>
          <a:noFill/>
          <a:ln w="9360">
            <a:noFill/>
          </a:ln>
        </p:spPr>
        <p:txBody>
          <a:bodyPr lIns="90000" rIns="90000" tIns="45000" bIns="45000"/>
          <a:p>
            <a:pPr>
              <a:lnSpc>
                <a:spcPct val="100000"/>
              </a:lnSpc>
            </a:pPr>
            <a:r>
              <a:rPr b="1" lang="en-US" sz="1400">
                <a:solidFill>
                  <a:srgbClr val="000000"/>
                </a:solidFill>
                <a:latin typeface="Tahoma"/>
              </a:rPr>
              <a:t>Mulched leaves used</a:t>
            </a:r>
            <a:endParaRPr/>
          </a:p>
          <a:p>
            <a:pPr>
              <a:lnSpc>
                <a:spcPct val="100000"/>
              </a:lnSpc>
            </a:pPr>
            <a:r>
              <a:rPr b="1" lang="en-US" sz="1400">
                <a:solidFill>
                  <a:srgbClr val="000000"/>
                </a:solidFill>
                <a:latin typeface="Tahoma"/>
              </a:rPr>
              <a:t>on golf course</a:t>
            </a:r>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82" name="TextShape 1"/>
          <p:cNvSpPr txBox="1"/>
          <p:nvPr/>
        </p:nvSpPr>
        <p:spPr>
          <a:xfrm>
            <a:off x="0" y="291960"/>
            <a:ext cx="9067320" cy="1383840"/>
          </a:xfrm>
          <a:prstGeom prst="rect">
            <a:avLst/>
          </a:prstGeom>
        </p:spPr>
        <p:txBody>
          <a:bodyPr anchor="ctr"/>
          <a:p>
            <a:pPr algn="ctr">
              <a:lnSpc>
                <a:spcPct val="100000"/>
              </a:lnSpc>
            </a:pPr>
            <a:r>
              <a:rPr b="1" lang="en-US" sz="4000">
                <a:solidFill>
                  <a:srgbClr val="ffffff"/>
                </a:solidFill>
                <a:latin typeface="Tahoma"/>
              </a:rPr>
              <a:t>Follow Through – Ongoing Efforts</a:t>
            </a:r>
            <a:endParaRPr/>
          </a:p>
        </p:txBody>
      </p:sp>
      <p:sp>
        <p:nvSpPr>
          <p:cNvPr id="383" name="TextShape 2"/>
          <p:cNvSpPr txBox="1"/>
          <p:nvPr/>
        </p:nvSpPr>
        <p:spPr>
          <a:xfrm>
            <a:off x="228600" y="1752480"/>
            <a:ext cx="4876560" cy="4571640"/>
          </a:xfrm>
          <a:prstGeom prst="rect">
            <a:avLst/>
          </a:prstGeom>
        </p:spPr>
        <p:txBody>
          <a:bodyPr/>
          <a:p>
            <a:pPr>
              <a:lnSpc>
                <a:spcPct val="100000"/>
              </a:lnSpc>
              <a:buSzPct val="25000"/>
              <a:buFont typeface="StarSymbol"/>
              <a:buChar char=""/>
            </a:pPr>
            <a:r>
              <a:rPr lang="en-US" sz="2800">
                <a:solidFill>
                  <a:srgbClr val="ffffff"/>
                </a:solidFill>
                <a:latin typeface="Tahoma"/>
              </a:rPr>
              <a:t>Challenges Remain</a:t>
            </a:r>
            <a:endParaRPr/>
          </a:p>
          <a:p>
            <a:pPr>
              <a:lnSpc>
                <a:spcPct val="100000"/>
              </a:lnSpc>
              <a:buSzPct val="25000"/>
              <a:buFont typeface="StarSymbol"/>
              <a:buChar char=""/>
            </a:pPr>
            <a:r>
              <a:rPr lang="en-US" sz="2800">
                <a:solidFill>
                  <a:srgbClr val="ffffff"/>
                </a:solidFill>
                <a:latin typeface="Tahoma"/>
              </a:rPr>
              <a:t>Too many residents unaware of danger</a:t>
            </a:r>
            <a:endParaRPr/>
          </a:p>
          <a:p>
            <a:pPr>
              <a:lnSpc>
                <a:spcPct val="100000"/>
              </a:lnSpc>
              <a:buSzPct val="25000"/>
              <a:buFont typeface="StarSymbol"/>
              <a:buChar char=""/>
            </a:pPr>
            <a:r>
              <a:rPr lang="en-US" sz="2800">
                <a:solidFill>
                  <a:srgbClr val="ffffff"/>
                </a:solidFill>
                <a:latin typeface="Tahoma"/>
              </a:rPr>
              <a:t>Solutions/ remediation actions not fully recognized</a:t>
            </a:r>
            <a:endParaRPr/>
          </a:p>
          <a:p>
            <a:pPr>
              <a:lnSpc>
                <a:spcPct val="100000"/>
              </a:lnSpc>
              <a:buSzPct val="25000"/>
              <a:buFont typeface="StarSymbol"/>
              <a:buChar char=""/>
            </a:pPr>
            <a:r>
              <a:rPr lang="en-US" sz="2800">
                <a:solidFill>
                  <a:srgbClr val="ffffff"/>
                </a:solidFill>
                <a:latin typeface="Tahoma"/>
              </a:rPr>
              <a:t>Additional programs identified/ not funded</a:t>
            </a:r>
            <a:endParaRPr/>
          </a:p>
          <a:p>
            <a:pPr>
              <a:lnSpc>
                <a:spcPct val="100000"/>
              </a:lnSpc>
              <a:buSzPct val="25000"/>
              <a:buFont typeface="StarSymbol"/>
              <a:buChar char=""/>
            </a:pPr>
            <a:r>
              <a:rPr lang="en-US" sz="2800">
                <a:solidFill>
                  <a:srgbClr val="ffffff"/>
                </a:solidFill>
                <a:latin typeface="Tahoma"/>
              </a:rPr>
              <a:t>Ongoing grant funding becoming scarce</a:t>
            </a:r>
            <a:endParaRPr/>
          </a:p>
        </p:txBody>
      </p:sp>
      <p:sp>
        <p:nvSpPr>
          <p:cNvPr id="384" name="TextShape 3"/>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pic>
        <p:nvPicPr>
          <p:cNvPr id="385" name="Picture 5" descr=""/>
          <p:cNvPicPr/>
          <p:nvPr/>
        </p:nvPicPr>
        <p:blipFill>
          <a:blip r:embed="rId1"/>
          <a:stretch>
            <a:fillRect/>
          </a:stretch>
        </p:blipFill>
        <p:spPr>
          <a:xfrm>
            <a:off x="5181480" y="1752480"/>
            <a:ext cx="3650760" cy="3061800"/>
          </a:xfrm>
          <a:prstGeom prst="rect">
            <a:avLst/>
          </a:prstGeom>
          <a:ln>
            <a:noFill/>
          </a:ln>
        </p:spPr>
      </p:pic>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86" name="TextShape 1"/>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Additional Future Projects</a:t>
            </a:r>
            <a:endParaRPr/>
          </a:p>
        </p:txBody>
      </p:sp>
      <p:sp>
        <p:nvSpPr>
          <p:cNvPr id="387" name="TextShape 2"/>
          <p:cNvSpPr txBox="1"/>
          <p:nvPr/>
        </p:nvSpPr>
        <p:spPr>
          <a:xfrm>
            <a:off x="457200" y="1905120"/>
            <a:ext cx="4038120" cy="4114440"/>
          </a:xfrm>
          <a:prstGeom prst="rect">
            <a:avLst/>
          </a:prstGeom>
        </p:spPr>
        <p:txBody>
          <a:bodyPr/>
          <a:p>
            <a:pPr>
              <a:lnSpc>
                <a:spcPct val="100000"/>
              </a:lnSpc>
              <a:buSzPct val="25000"/>
              <a:buFont typeface="StarSymbol"/>
              <a:buChar char=""/>
            </a:pPr>
            <a:r>
              <a:rPr lang="en-US" sz="2800">
                <a:solidFill>
                  <a:srgbClr val="ffffff"/>
                </a:solidFill>
                <a:latin typeface="Tahoma"/>
              </a:rPr>
              <a:t>Underbrushingundeveloped and vacant lots – fuels mitigation</a:t>
            </a:r>
            <a:endParaRPr/>
          </a:p>
          <a:p>
            <a:pPr>
              <a:lnSpc>
                <a:spcPct val="100000"/>
              </a:lnSpc>
              <a:buSzPct val="25000"/>
              <a:buFont typeface="StarSymbol"/>
              <a:buChar char=""/>
            </a:pPr>
            <a:r>
              <a:rPr lang="en-US" sz="2800">
                <a:solidFill>
                  <a:srgbClr val="ffffff"/>
                </a:solidFill>
                <a:latin typeface="Tahoma"/>
              </a:rPr>
              <a:t>Tree and limb overhangs</a:t>
            </a:r>
            <a:endParaRPr/>
          </a:p>
          <a:p>
            <a:pPr>
              <a:lnSpc>
                <a:spcPct val="100000"/>
              </a:lnSpc>
              <a:buSzPct val="25000"/>
              <a:buFont typeface="StarSymbol"/>
              <a:buChar char=""/>
            </a:pPr>
            <a:r>
              <a:rPr lang="en-US" sz="2800">
                <a:solidFill>
                  <a:srgbClr val="ffffff"/>
                </a:solidFill>
                <a:latin typeface="Tahoma"/>
              </a:rPr>
              <a:t>Emergency vehicle access – safety</a:t>
            </a:r>
            <a:endParaRPr/>
          </a:p>
        </p:txBody>
      </p:sp>
      <p:sp>
        <p:nvSpPr>
          <p:cNvPr id="388" name="TextShape 3"/>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pic>
        <p:nvPicPr>
          <p:cNvPr id="389" name="Picture 5" descr=""/>
          <p:cNvPicPr/>
          <p:nvPr/>
        </p:nvPicPr>
        <p:blipFill>
          <a:blip r:embed="rId1"/>
          <a:stretch>
            <a:fillRect/>
          </a:stretch>
        </p:blipFill>
        <p:spPr>
          <a:xfrm>
            <a:off x="4724280" y="1905120"/>
            <a:ext cx="4038120" cy="3204720"/>
          </a:xfrm>
          <a:prstGeom prst="rect">
            <a:avLst/>
          </a:prstGeom>
          <a:ln>
            <a:noFill/>
          </a:ln>
        </p:spPr>
      </p:pic>
    </p:spTree>
  </p:cSld>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0" name="TextShape 1"/>
          <p:cNvSpPr txBox="1"/>
          <p:nvPr/>
        </p:nvSpPr>
        <p:spPr>
          <a:xfrm>
            <a:off x="395280" y="304920"/>
            <a:ext cx="8229240" cy="1383840"/>
          </a:xfrm>
          <a:prstGeom prst="rect">
            <a:avLst/>
          </a:prstGeom>
        </p:spPr>
        <p:txBody>
          <a:bodyPr anchor="ctr"/>
          <a:p>
            <a:pPr algn="ctr">
              <a:lnSpc>
                <a:spcPct val="100000"/>
              </a:lnSpc>
            </a:pPr>
            <a:r>
              <a:rPr b="1" lang="en-US" sz="4400">
                <a:solidFill>
                  <a:srgbClr val="ffffff"/>
                </a:solidFill>
                <a:latin typeface="Tahoma"/>
              </a:rPr>
              <a:t>Summary – Keowee Key</a:t>
            </a:r>
            <a:endParaRPr/>
          </a:p>
        </p:txBody>
      </p:sp>
      <p:sp>
        <p:nvSpPr>
          <p:cNvPr id="391" name="TextShape 2"/>
          <p:cNvSpPr txBox="1"/>
          <p:nvPr/>
        </p:nvSpPr>
        <p:spPr>
          <a:xfrm>
            <a:off x="3124080" y="623880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92" name="TextShape 3"/>
          <p:cNvSpPr txBox="1"/>
          <p:nvPr/>
        </p:nvSpPr>
        <p:spPr>
          <a:xfrm>
            <a:off x="152280" y="1905120"/>
            <a:ext cx="5028840" cy="4343040"/>
          </a:xfrm>
          <a:prstGeom prst="rect">
            <a:avLst/>
          </a:prstGeom>
        </p:spPr>
        <p:txBody>
          <a:bodyPr/>
          <a:p>
            <a:pPr>
              <a:lnSpc>
                <a:spcPct val="90000"/>
              </a:lnSpc>
              <a:buSzPct val="25000"/>
              <a:buFont typeface="StarSymbol"/>
              <a:buChar char=""/>
            </a:pPr>
            <a:r>
              <a:rPr lang="en-US" sz="2800">
                <a:solidFill>
                  <a:srgbClr val="ffffff"/>
                </a:solidFill>
                <a:latin typeface="Tahoma"/>
              </a:rPr>
              <a:t>Success story so far</a:t>
            </a:r>
            <a:endParaRPr/>
          </a:p>
          <a:p>
            <a:pPr>
              <a:lnSpc>
                <a:spcPct val="90000"/>
              </a:lnSpc>
              <a:buSzPct val="25000"/>
              <a:buFont typeface="StarSymbol"/>
              <a:buChar char=""/>
            </a:pPr>
            <a:r>
              <a:rPr lang="en-US" sz="2800">
                <a:solidFill>
                  <a:srgbClr val="ffffff"/>
                </a:solidFill>
                <a:latin typeface="Tahoma"/>
              </a:rPr>
              <a:t>Concerned/ Motivated individuals</a:t>
            </a:r>
            <a:endParaRPr/>
          </a:p>
          <a:p>
            <a:pPr>
              <a:lnSpc>
                <a:spcPct val="90000"/>
              </a:lnSpc>
              <a:buSzPct val="25000"/>
              <a:buFont typeface="StarSymbol"/>
              <a:buChar char=""/>
            </a:pPr>
            <a:r>
              <a:rPr lang="en-US" sz="2800">
                <a:solidFill>
                  <a:srgbClr val="ffffff"/>
                </a:solidFill>
                <a:latin typeface="Tahoma"/>
              </a:rPr>
              <a:t>Defined action programs implemented</a:t>
            </a:r>
            <a:endParaRPr/>
          </a:p>
          <a:p>
            <a:pPr>
              <a:lnSpc>
                <a:spcPct val="90000"/>
              </a:lnSpc>
              <a:buSzPct val="25000"/>
              <a:buFont typeface="StarSymbol"/>
              <a:buChar char=""/>
            </a:pPr>
            <a:r>
              <a:rPr lang="en-US" sz="2800">
                <a:solidFill>
                  <a:srgbClr val="ffffff"/>
                </a:solidFill>
                <a:latin typeface="Tahoma"/>
              </a:rPr>
              <a:t>Education/ Program support – SCFC, Keowee FD, and</a:t>
            </a:r>
            <a:endParaRPr/>
          </a:p>
          <a:p>
            <a:pPr>
              <a:lnSpc>
                <a:spcPct val="90000"/>
              </a:lnSpc>
            </a:pPr>
            <a:r>
              <a:rPr lang="en-US" sz="2800">
                <a:solidFill>
                  <a:srgbClr val="ffffff"/>
                </a:solidFill>
                <a:latin typeface="Tahoma"/>
              </a:rPr>
              <a:t>NFPA resources</a:t>
            </a:r>
            <a:endParaRPr/>
          </a:p>
          <a:p>
            <a:pPr>
              <a:lnSpc>
                <a:spcPct val="90000"/>
              </a:lnSpc>
              <a:buSzPct val="25000"/>
              <a:buFont typeface="StarSymbol"/>
              <a:buChar char=""/>
            </a:pPr>
            <a:r>
              <a:rPr lang="en-US" sz="2800">
                <a:solidFill>
                  <a:srgbClr val="ffffff"/>
                </a:solidFill>
                <a:latin typeface="Tahoma"/>
              </a:rPr>
              <a:t>Proven Program</a:t>
            </a:r>
            <a:endParaRPr/>
          </a:p>
        </p:txBody>
      </p:sp>
      <p:pic>
        <p:nvPicPr>
          <p:cNvPr id="393" name="Picture 12" descr=""/>
          <p:cNvPicPr/>
          <p:nvPr/>
        </p:nvPicPr>
        <p:blipFill>
          <a:blip r:embed="rId1"/>
          <a:stretch>
            <a:fillRect/>
          </a:stretch>
        </p:blipFill>
        <p:spPr>
          <a:xfrm>
            <a:off x="5715000" y="4495680"/>
            <a:ext cx="2904840" cy="1980720"/>
          </a:xfrm>
          <a:prstGeom prst="rect">
            <a:avLst/>
          </a:prstGeom>
          <a:ln w="28440">
            <a:solidFill>
              <a:srgbClr val="000000"/>
            </a:solidFill>
            <a:miter/>
          </a:ln>
        </p:spPr>
      </p:pic>
      <p:pic>
        <p:nvPicPr>
          <p:cNvPr id="394" name="Picture 10" descr=""/>
          <p:cNvPicPr/>
          <p:nvPr/>
        </p:nvPicPr>
        <p:blipFill>
          <a:blip r:embed="rId2"/>
          <a:stretch>
            <a:fillRect/>
          </a:stretch>
        </p:blipFill>
        <p:spPr>
          <a:xfrm>
            <a:off x="5559480" y="1905120"/>
            <a:ext cx="3215880" cy="2412720"/>
          </a:xfrm>
          <a:prstGeom prst="rect">
            <a:avLst/>
          </a:prstGeom>
          <a:ln w="9360">
            <a:solidFill>
              <a:srgbClr val="000000"/>
            </a:solidFill>
            <a:miter/>
          </a:ln>
        </p:spPr>
      </p:pic>
    </p:spTree>
  </p:cSld>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95" name="TextShape 1"/>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Summary – Keowee Key</a:t>
            </a:r>
            <a:endParaRPr/>
          </a:p>
        </p:txBody>
      </p:sp>
      <p:sp>
        <p:nvSpPr>
          <p:cNvPr id="396" name="TextShape 2"/>
          <p:cNvSpPr txBox="1"/>
          <p:nvPr/>
        </p:nvSpPr>
        <p:spPr>
          <a:xfrm>
            <a:off x="152280" y="1676520"/>
            <a:ext cx="5714640" cy="4723920"/>
          </a:xfrm>
          <a:prstGeom prst="rect">
            <a:avLst/>
          </a:prstGeom>
        </p:spPr>
        <p:txBody>
          <a:bodyPr/>
          <a:p>
            <a:pPr>
              <a:lnSpc>
                <a:spcPct val="100000"/>
              </a:lnSpc>
              <a:buSzPct val="25000"/>
              <a:buFont typeface="StarSymbol"/>
              <a:buChar char=""/>
            </a:pPr>
            <a:r>
              <a:rPr b="1" lang="en-US" sz="3200">
                <a:solidFill>
                  <a:srgbClr val="ffffff"/>
                </a:solidFill>
                <a:latin typeface="Tahoma"/>
              </a:rPr>
              <a:t>Continued involvement</a:t>
            </a:r>
            <a:endParaRPr/>
          </a:p>
          <a:p>
            <a:pPr lvl="1">
              <a:lnSpc>
                <a:spcPct val="100000"/>
              </a:lnSpc>
              <a:buFont typeface="Tahoma"/>
              <a:buChar char="–"/>
            </a:pPr>
            <a:r>
              <a:rPr lang="en-US" sz="2800">
                <a:solidFill>
                  <a:srgbClr val="ffffff"/>
                </a:solidFill>
                <a:latin typeface="Tahoma"/>
              </a:rPr>
              <a:t>Educational events</a:t>
            </a:r>
            <a:endParaRPr/>
          </a:p>
          <a:p>
            <a:pPr lvl="1">
              <a:lnSpc>
                <a:spcPct val="100000"/>
              </a:lnSpc>
              <a:buFont typeface="Tahoma"/>
              <a:buChar char="–"/>
            </a:pPr>
            <a:r>
              <a:rPr lang="en-US" sz="2800">
                <a:solidFill>
                  <a:srgbClr val="ffffff"/>
                </a:solidFill>
                <a:latin typeface="Tahoma"/>
              </a:rPr>
              <a:t>Actual accomplishments</a:t>
            </a:r>
            <a:endParaRPr/>
          </a:p>
          <a:p>
            <a:pPr>
              <a:lnSpc>
                <a:spcPct val="100000"/>
              </a:lnSpc>
              <a:buSzPct val="25000"/>
              <a:buFont typeface="StarSymbol"/>
              <a:buChar char=""/>
            </a:pPr>
            <a:r>
              <a:rPr b="1" lang="en-US" sz="3200">
                <a:solidFill>
                  <a:srgbClr val="ffffff"/>
                </a:solidFill>
                <a:latin typeface="Tahoma"/>
              </a:rPr>
              <a:t>Positive results</a:t>
            </a:r>
            <a:endParaRPr/>
          </a:p>
          <a:p>
            <a:pPr lvl="1">
              <a:lnSpc>
                <a:spcPct val="100000"/>
              </a:lnSpc>
              <a:buFont typeface="Tahoma"/>
              <a:buChar char="–"/>
            </a:pPr>
            <a:r>
              <a:rPr lang="en-US" sz="2800">
                <a:solidFill>
                  <a:srgbClr val="ffffff"/>
                </a:solidFill>
                <a:latin typeface="Tahoma"/>
              </a:rPr>
              <a:t>Active participation</a:t>
            </a:r>
            <a:endParaRPr/>
          </a:p>
          <a:p>
            <a:pPr lvl="1">
              <a:lnSpc>
                <a:spcPct val="100000"/>
              </a:lnSpc>
              <a:buFont typeface="Tahoma"/>
              <a:buChar char="–"/>
            </a:pPr>
            <a:r>
              <a:rPr lang="en-US" sz="2800">
                <a:solidFill>
                  <a:srgbClr val="ffffff"/>
                </a:solidFill>
                <a:latin typeface="Tahoma"/>
              </a:rPr>
              <a:t>Reduced fire hazard</a:t>
            </a:r>
            <a:endParaRPr/>
          </a:p>
          <a:p>
            <a:pPr lvl="1">
              <a:lnSpc>
                <a:spcPct val="100000"/>
              </a:lnSpc>
              <a:buFont typeface="Tahoma"/>
              <a:buChar char="–"/>
            </a:pPr>
            <a:r>
              <a:rPr lang="en-US" sz="2800">
                <a:solidFill>
                  <a:srgbClr val="ffffff"/>
                </a:solidFill>
                <a:latin typeface="Tahoma"/>
              </a:rPr>
              <a:t>Improved aesthetics</a:t>
            </a:r>
            <a:endParaRPr/>
          </a:p>
          <a:p>
            <a:pPr lvl="1">
              <a:lnSpc>
                <a:spcPct val="100000"/>
              </a:lnSpc>
              <a:buFont typeface="Tahoma"/>
              <a:buChar char="–"/>
            </a:pPr>
            <a:r>
              <a:rPr lang="en-US" sz="2800">
                <a:solidFill>
                  <a:srgbClr val="ffffff"/>
                </a:solidFill>
                <a:latin typeface="Tahoma"/>
              </a:rPr>
              <a:t>Increased property values</a:t>
            </a:r>
            <a:endParaRPr/>
          </a:p>
        </p:txBody>
      </p:sp>
      <p:pic>
        <p:nvPicPr>
          <p:cNvPr id="397" name="Picture 5" descr=""/>
          <p:cNvPicPr/>
          <p:nvPr/>
        </p:nvPicPr>
        <p:blipFill>
          <a:blip r:embed="rId1"/>
          <a:stretch>
            <a:fillRect/>
          </a:stretch>
        </p:blipFill>
        <p:spPr>
          <a:xfrm>
            <a:off x="5562720" y="1752480"/>
            <a:ext cx="3187440" cy="2133360"/>
          </a:xfrm>
          <a:prstGeom prst="rect">
            <a:avLst/>
          </a:prstGeom>
          <a:ln w="28440">
            <a:solidFill>
              <a:srgbClr val="000000"/>
            </a:solidFill>
            <a:miter/>
          </a:ln>
        </p:spPr>
      </p:pic>
      <p:sp>
        <p:nvSpPr>
          <p:cNvPr id="398" name="TextShape 3"/>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pic>
        <p:nvPicPr>
          <p:cNvPr id="399" name="Picture 6" descr=""/>
          <p:cNvPicPr/>
          <p:nvPr/>
        </p:nvPicPr>
        <p:blipFill>
          <a:blip r:embed="rId2"/>
          <a:stretch>
            <a:fillRect/>
          </a:stretch>
        </p:blipFill>
        <p:spPr>
          <a:xfrm>
            <a:off x="5562720" y="4191120"/>
            <a:ext cx="3200040" cy="2188800"/>
          </a:xfrm>
          <a:prstGeom prst="rect">
            <a:avLst/>
          </a:prstGeom>
          <a:ln>
            <a:noFill/>
          </a:ln>
        </p:spPr>
      </p:pic>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0"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401" name="TextShape 2"/>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Thank You</a:t>
            </a:r>
            <a:endParaRPr/>
          </a:p>
        </p:txBody>
      </p:sp>
      <p:sp>
        <p:nvSpPr>
          <p:cNvPr id="402" name="TextShape 3"/>
          <p:cNvSpPr txBox="1"/>
          <p:nvPr/>
        </p:nvSpPr>
        <p:spPr>
          <a:xfrm>
            <a:off x="457200" y="1905120"/>
            <a:ext cx="8229240" cy="1523520"/>
          </a:xfrm>
          <a:prstGeom prst="rect">
            <a:avLst/>
          </a:prstGeom>
        </p:spPr>
        <p:txBody>
          <a:bodyPr/>
          <a:p>
            <a:pPr>
              <a:lnSpc>
                <a:spcPct val="100000"/>
              </a:lnSpc>
              <a:buSzPct val="25000"/>
              <a:buFont typeface="StarSymbol"/>
              <a:buChar char=""/>
            </a:pPr>
            <a:r>
              <a:rPr lang="en-US" sz="2800">
                <a:solidFill>
                  <a:srgbClr val="ffffff"/>
                </a:solidFill>
                <a:latin typeface="Tahoma"/>
              </a:rPr>
              <a:t>Richard Hiss, Keowee Key Firewise</a:t>
            </a:r>
            <a:r>
              <a:rPr lang="en-US" sz="2800" baseline="30000">
                <a:solidFill>
                  <a:srgbClr val="ffffff"/>
                </a:solidFill>
                <a:latin typeface="Tahoma"/>
              </a:rPr>
              <a:t>®</a:t>
            </a:r>
            <a:r>
              <a:rPr lang="en-US" sz="2800">
                <a:solidFill>
                  <a:srgbClr val="ffffff"/>
                </a:solidFill>
                <a:latin typeface="Tahoma"/>
              </a:rPr>
              <a:t>Chair</a:t>
            </a:r>
            <a:endParaRPr/>
          </a:p>
          <a:p>
            <a:pPr>
              <a:lnSpc>
                <a:spcPct val="100000"/>
              </a:lnSpc>
              <a:buSzPct val="25000"/>
              <a:buFont typeface="StarSymbol"/>
              <a:buChar char=""/>
            </a:pPr>
            <a:r>
              <a:rPr lang="en-US" sz="2800">
                <a:solidFill>
                  <a:srgbClr val="ffffff"/>
                </a:solidFill>
                <a:latin typeface="Tahoma"/>
              </a:rPr>
              <a:t>Mike Bozzo, Past Firewise</a:t>
            </a:r>
            <a:r>
              <a:rPr lang="en-US" sz="2800" baseline="30000">
                <a:solidFill>
                  <a:srgbClr val="ffffff"/>
                </a:solidFill>
                <a:latin typeface="Tahoma"/>
              </a:rPr>
              <a:t>®</a:t>
            </a:r>
            <a:r>
              <a:rPr lang="en-US" sz="2800">
                <a:solidFill>
                  <a:srgbClr val="ffffff"/>
                </a:solidFill>
                <a:latin typeface="Tahoma"/>
              </a:rPr>
              <a:t>Program Manager for the South Carolina Forestry Commission</a:t>
            </a:r>
            <a:endParaRPr/>
          </a:p>
        </p:txBody>
      </p:sp>
      <p:pic>
        <p:nvPicPr>
          <p:cNvPr id="403" name="Picture 5" descr=""/>
          <p:cNvPicPr/>
          <p:nvPr/>
        </p:nvPicPr>
        <p:blipFill>
          <a:blip r:embed="rId1"/>
          <a:srcRect l="11735" t="0" r="5183" b="10015"/>
          <a:stretch>
            <a:fillRect/>
          </a:stretch>
        </p:blipFill>
        <p:spPr>
          <a:xfrm>
            <a:off x="1600200" y="3886200"/>
            <a:ext cx="2666520" cy="2057040"/>
          </a:xfrm>
          <a:prstGeom prst="rect">
            <a:avLst/>
          </a:prstGeom>
          <a:ln w="38160">
            <a:solidFill>
              <a:srgbClr val="000066"/>
            </a:solidFill>
            <a:miter/>
          </a:ln>
        </p:spPr>
      </p:pic>
      <p:pic>
        <p:nvPicPr>
          <p:cNvPr id="404" name="Picture 6" descr=""/>
          <p:cNvPicPr/>
          <p:nvPr/>
        </p:nvPicPr>
        <p:blipFill>
          <a:blip r:embed="rId2"/>
          <a:stretch>
            <a:fillRect/>
          </a:stretch>
        </p:blipFill>
        <p:spPr>
          <a:xfrm>
            <a:off x="5410080" y="3962520"/>
            <a:ext cx="2057040" cy="1980720"/>
          </a:xfrm>
          <a:prstGeom prst="rect">
            <a:avLst/>
          </a:prstGeom>
          <a:ln w="28440">
            <a:solidFill>
              <a:srgbClr val="000000"/>
            </a:solidFill>
            <a:miter/>
          </a:ln>
        </p:spPr>
      </p:pic>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4" name="TextShape 1"/>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Phase One</a:t>
            </a:r>
            <a:endParaRPr/>
          </a:p>
        </p:txBody>
      </p:sp>
      <p:sp>
        <p:nvSpPr>
          <p:cNvPr id="295" name="TextShape 2"/>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296" name="TextShape 3"/>
          <p:cNvSpPr txBox="1"/>
          <p:nvPr/>
        </p:nvSpPr>
        <p:spPr>
          <a:xfrm>
            <a:off x="0" y="1371600"/>
            <a:ext cx="4723920" cy="4952520"/>
          </a:xfrm>
          <a:prstGeom prst="rect">
            <a:avLst/>
          </a:prstGeom>
        </p:spPr>
        <p:txBody>
          <a:bodyPr/>
          <a:p>
            <a:pPr>
              <a:lnSpc>
                <a:spcPct val="100000"/>
              </a:lnSpc>
            </a:pPr>
            <a:r>
              <a:rPr b="1" i="1" lang="en-US" sz="3200">
                <a:solidFill>
                  <a:srgbClr val="ffffff"/>
                </a:solidFill>
                <a:latin typeface="Tahoma"/>
              </a:rPr>
              <a:t>Key elements:</a:t>
            </a:r>
            <a:endParaRPr/>
          </a:p>
          <a:p>
            <a:pPr>
              <a:lnSpc>
                <a:spcPct val="100000"/>
              </a:lnSpc>
            </a:pPr>
            <a:endParaRPr/>
          </a:p>
          <a:p>
            <a:pPr>
              <a:lnSpc>
                <a:spcPct val="100000"/>
              </a:lnSpc>
              <a:buSzPct val="25000"/>
              <a:buFont typeface="ESRI Enviro Hazard Analysis"/>
              <a:buChar char="o"/>
            </a:pPr>
            <a:r>
              <a:rPr b="1" i="1" lang="en-US" sz="3200">
                <a:solidFill>
                  <a:srgbClr val="ffffff"/>
                </a:solidFill>
                <a:latin typeface="Tahoma"/>
              </a:rPr>
              <a:t>Firewise Awareness</a:t>
            </a:r>
            <a:endParaRPr/>
          </a:p>
          <a:p>
            <a:pPr>
              <a:lnSpc>
                <a:spcPct val="100000"/>
              </a:lnSpc>
              <a:buSzPct val="25000"/>
              <a:buFont typeface="ESRI Enviro Hazard Analysis"/>
              <a:buChar char="o"/>
            </a:pPr>
            <a:r>
              <a:rPr b="1" i="1" lang="en-US" sz="3200">
                <a:solidFill>
                  <a:srgbClr val="ffffff"/>
                </a:solidFill>
                <a:latin typeface="Tahoma"/>
              </a:rPr>
              <a:t>Initiating Action</a:t>
            </a:r>
            <a:endParaRPr/>
          </a:p>
          <a:p>
            <a:pPr>
              <a:lnSpc>
                <a:spcPct val="100000"/>
              </a:lnSpc>
              <a:buSzPct val="25000"/>
              <a:buFont typeface="ESRI Enviro Hazard Analysis"/>
              <a:buChar char="o"/>
            </a:pPr>
            <a:r>
              <a:rPr b="1" i="1" lang="en-US" sz="3200">
                <a:solidFill>
                  <a:srgbClr val="ffffff"/>
                </a:solidFill>
                <a:latin typeface="Tahoma"/>
              </a:rPr>
              <a:t>Collaboration</a:t>
            </a:r>
            <a:endParaRPr/>
          </a:p>
          <a:p>
            <a:pPr>
              <a:lnSpc>
                <a:spcPct val="100000"/>
              </a:lnSpc>
              <a:buSzPct val="25000"/>
              <a:buFont typeface="ESRI Enviro Hazard Analysis"/>
              <a:buChar char="o"/>
            </a:pPr>
            <a:r>
              <a:rPr b="1" i="1" lang="en-US" sz="3200">
                <a:solidFill>
                  <a:srgbClr val="ffffff"/>
                </a:solidFill>
                <a:latin typeface="Tahoma"/>
              </a:rPr>
              <a:t>Start Up</a:t>
            </a:r>
            <a:endParaRPr/>
          </a:p>
          <a:p>
            <a:pPr>
              <a:lnSpc>
                <a:spcPct val="100000"/>
              </a:lnSpc>
              <a:buSzPct val="25000"/>
              <a:buFont typeface="ESRI Enviro Hazard Analysis"/>
              <a:buChar char="o"/>
            </a:pPr>
            <a:r>
              <a:rPr b="1" i="1" lang="en-US" sz="3200">
                <a:solidFill>
                  <a:srgbClr val="ffffff"/>
                </a:solidFill>
                <a:latin typeface="Tahoma"/>
              </a:rPr>
              <a:t>Motivation</a:t>
            </a:r>
            <a:endParaRPr/>
          </a:p>
          <a:p>
            <a:pPr>
              <a:lnSpc>
                <a:spcPct val="100000"/>
              </a:lnSpc>
              <a:buSzPct val="25000"/>
              <a:buFont typeface="ESRI Enviro Hazard Analysis"/>
              <a:buChar char="o"/>
            </a:pPr>
            <a:r>
              <a:rPr b="1" i="1" lang="en-US" sz="3200">
                <a:solidFill>
                  <a:srgbClr val="ffffff"/>
                </a:solidFill>
                <a:latin typeface="Tahoma"/>
              </a:rPr>
              <a:t>Organization</a:t>
            </a:r>
            <a:endParaRPr/>
          </a:p>
          <a:p>
            <a:pPr>
              <a:lnSpc>
                <a:spcPct val="100000"/>
              </a:lnSpc>
              <a:buSzPct val="25000"/>
              <a:buFont typeface="ESRI Enviro Hazard Analysis"/>
              <a:buChar char="o"/>
            </a:pPr>
            <a:r>
              <a:rPr b="1" i="1" lang="en-US" sz="3200">
                <a:solidFill>
                  <a:srgbClr val="ffffff"/>
                </a:solidFill>
                <a:latin typeface="Tahoma"/>
              </a:rPr>
              <a:t>Follow Through</a:t>
            </a:r>
            <a:r>
              <a:rPr b="1" i="1" lang="en-US" sz="3200">
                <a:solidFill>
                  <a:srgbClr val="ffffff"/>
                </a:solidFill>
                <a:latin typeface="Wingdings"/>
              </a:rPr>
              <a:t></a:t>
            </a:r>
            <a:endParaRPr/>
          </a:p>
        </p:txBody>
      </p:sp>
      <p:pic>
        <p:nvPicPr>
          <p:cNvPr id="297" name="Picture 6" descr=""/>
          <p:cNvPicPr/>
          <p:nvPr/>
        </p:nvPicPr>
        <p:blipFill>
          <a:blip r:embed="rId1"/>
          <a:stretch>
            <a:fillRect/>
          </a:stretch>
        </p:blipFill>
        <p:spPr>
          <a:xfrm>
            <a:off x="4800600" y="2438280"/>
            <a:ext cx="4038120" cy="3349440"/>
          </a:xfrm>
          <a:prstGeom prst="rect">
            <a:avLst/>
          </a:prstGeom>
          <a:ln w="9360">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98"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pic>
        <p:nvPicPr>
          <p:cNvPr id="299" name="Picture 7" descr=""/>
          <p:cNvPicPr/>
          <p:nvPr/>
        </p:nvPicPr>
        <p:blipFill>
          <a:blip r:embed="rId1"/>
          <a:stretch>
            <a:fillRect/>
          </a:stretch>
        </p:blipFill>
        <p:spPr>
          <a:xfrm>
            <a:off x="5181480" y="1905120"/>
            <a:ext cx="3657240" cy="3250800"/>
          </a:xfrm>
          <a:prstGeom prst="rect">
            <a:avLst/>
          </a:prstGeom>
          <a:ln w="38160">
            <a:solidFill>
              <a:srgbClr val="000000"/>
            </a:solidFill>
            <a:miter/>
          </a:ln>
        </p:spPr>
      </p:pic>
      <p:sp>
        <p:nvSpPr>
          <p:cNvPr id="300" name="TextShape 2"/>
          <p:cNvSpPr txBox="1"/>
          <p:nvPr/>
        </p:nvSpPr>
        <p:spPr>
          <a:xfrm>
            <a:off x="457200" y="457200"/>
            <a:ext cx="8229240" cy="990360"/>
          </a:xfrm>
          <a:prstGeom prst="rect">
            <a:avLst/>
          </a:prstGeom>
        </p:spPr>
        <p:txBody>
          <a:bodyPr anchor="ctr"/>
          <a:p>
            <a:pPr>
              <a:lnSpc>
                <a:spcPct val="100000"/>
              </a:lnSpc>
            </a:pPr>
            <a:r>
              <a:rPr b="1" lang="en-US" sz="4400">
                <a:solidFill>
                  <a:srgbClr val="ffffff"/>
                </a:solidFill>
                <a:latin typeface="Tahoma"/>
              </a:rPr>
              <a:t>Wildfire Danger Awareness</a:t>
            </a:r>
            <a:endParaRPr/>
          </a:p>
        </p:txBody>
      </p:sp>
      <p:sp>
        <p:nvSpPr>
          <p:cNvPr id="301" name="TextShape 3"/>
          <p:cNvSpPr txBox="1"/>
          <p:nvPr/>
        </p:nvSpPr>
        <p:spPr>
          <a:xfrm>
            <a:off x="304920" y="1905120"/>
            <a:ext cx="4647960" cy="4114440"/>
          </a:xfrm>
          <a:prstGeom prst="rect">
            <a:avLst/>
          </a:prstGeom>
        </p:spPr>
        <p:txBody>
          <a:bodyPr/>
          <a:p>
            <a:pPr>
              <a:lnSpc>
                <a:spcPct val="90000"/>
              </a:lnSpc>
              <a:buSzPct val="25000"/>
              <a:buFont typeface="StarSymbol"/>
              <a:buChar char=""/>
            </a:pPr>
            <a:r>
              <a:rPr b="1" lang="en-US" sz="3200">
                <a:solidFill>
                  <a:srgbClr val="ffffff"/>
                </a:solidFill>
                <a:latin typeface="Tahoma"/>
              </a:rPr>
              <a:t>Community developed within the WUI</a:t>
            </a:r>
            <a:endParaRPr/>
          </a:p>
          <a:p>
            <a:pPr lvl="1">
              <a:lnSpc>
                <a:spcPct val="90000"/>
              </a:lnSpc>
              <a:buFont typeface="Tahoma"/>
              <a:buChar char="–"/>
            </a:pPr>
            <a:r>
              <a:rPr lang="en-US" sz="2800">
                <a:solidFill>
                  <a:srgbClr val="ffffff"/>
                </a:solidFill>
                <a:latin typeface="Tahoma"/>
              </a:rPr>
              <a:t>Residents unaware of potential wildfire hazards</a:t>
            </a:r>
            <a:endParaRPr/>
          </a:p>
          <a:p>
            <a:pPr lvl="2">
              <a:lnSpc>
                <a:spcPct val="90000"/>
              </a:lnSpc>
              <a:buSzPct val="25000"/>
              <a:buFont typeface="StarSymbol"/>
              <a:buChar char=""/>
            </a:pPr>
            <a:r>
              <a:rPr lang="en-US" sz="2400">
                <a:solidFill>
                  <a:srgbClr val="ffffff"/>
                </a:solidFill>
                <a:latin typeface="Tahoma"/>
              </a:rPr>
              <a:t>Steep terrain</a:t>
            </a:r>
            <a:endParaRPr/>
          </a:p>
          <a:p>
            <a:pPr lvl="2">
              <a:lnSpc>
                <a:spcPct val="90000"/>
              </a:lnSpc>
              <a:buSzPct val="25000"/>
              <a:buFont typeface="StarSymbol"/>
              <a:buChar char=""/>
            </a:pPr>
            <a:r>
              <a:rPr lang="en-US" sz="2400">
                <a:solidFill>
                  <a:srgbClr val="ffffff"/>
                </a:solidFill>
                <a:latin typeface="Tahoma"/>
              </a:rPr>
              <a:t>Heavily wooded</a:t>
            </a:r>
            <a:endParaRPr/>
          </a:p>
        </p:txBody>
      </p:sp>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2"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pic>
        <p:nvPicPr>
          <p:cNvPr id="303" name="Picture 5" descr=""/>
          <p:cNvPicPr/>
          <p:nvPr/>
        </p:nvPicPr>
        <p:blipFill>
          <a:blip r:embed="rId1">
            <a:lum bright="10000" contrast="6000"/>
          </a:blip>
          <a:srcRect l="12824" t="4103" r="0" b="16281"/>
          <a:stretch>
            <a:fillRect/>
          </a:stretch>
        </p:blipFill>
        <p:spPr>
          <a:xfrm>
            <a:off x="5029200" y="1676520"/>
            <a:ext cx="3744720" cy="3276360"/>
          </a:xfrm>
          <a:prstGeom prst="rect">
            <a:avLst/>
          </a:prstGeom>
          <a:ln w="38160">
            <a:solidFill>
              <a:srgbClr val="000000"/>
            </a:solidFill>
            <a:miter/>
          </a:ln>
        </p:spPr>
      </p:pic>
      <p:sp>
        <p:nvSpPr>
          <p:cNvPr id="304" name="TextShape 2"/>
          <p:cNvSpPr txBox="1"/>
          <p:nvPr/>
        </p:nvSpPr>
        <p:spPr>
          <a:xfrm>
            <a:off x="76320" y="291960"/>
            <a:ext cx="8991360" cy="1383840"/>
          </a:xfrm>
          <a:prstGeom prst="rect">
            <a:avLst/>
          </a:prstGeom>
        </p:spPr>
        <p:txBody>
          <a:bodyPr anchor="ctr"/>
          <a:p>
            <a:pPr>
              <a:lnSpc>
                <a:spcPct val="100000"/>
              </a:lnSpc>
            </a:pPr>
            <a:r>
              <a:rPr b="1" lang="en-US" sz="4400">
                <a:solidFill>
                  <a:srgbClr val="ffffff"/>
                </a:solidFill>
                <a:latin typeface="Tahoma"/>
              </a:rPr>
              <a:t>Assessment – Identified Issues</a:t>
            </a:r>
            <a:endParaRPr/>
          </a:p>
        </p:txBody>
      </p:sp>
      <p:sp>
        <p:nvSpPr>
          <p:cNvPr id="305" name="TextShape 3"/>
          <p:cNvSpPr txBox="1"/>
          <p:nvPr/>
        </p:nvSpPr>
        <p:spPr>
          <a:xfrm>
            <a:off x="228600" y="1600200"/>
            <a:ext cx="4647960" cy="4571640"/>
          </a:xfrm>
          <a:prstGeom prst="rect">
            <a:avLst/>
          </a:prstGeom>
        </p:spPr>
        <p:txBody>
          <a:bodyPr/>
          <a:p>
            <a:pPr>
              <a:lnSpc>
                <a:spcPct val="100000"/>
              </a:lnSpc>
              <a:buSzPct val="25000"/>
              <a:buFont typeface="StarSymbol"/>
              <a:buChar char=""/>
            </a:pPr>
            <a:r>
              <a:rPr lang="en-US" sz="3200">
                <a:solidFill>
                  <a:srgbClr val="ffffff"/>
                </a:solidFill>
                <a:latin typeface="Tahoma"/>
              </a:rPr>
              <a:t>Community infrastructure</a:t>
            </a:r>
            <a:endParaRPr/>
          </a:p>
          <a:p>
            <a:pPr lvl="2">
              <a:lnSpc>
                <a:spcPct val="100000"/>
              </a:lnSpc>
              <a:buSzPct val="25000"/>
              <a:buFont typeface="StarSymbol"/>
              <a:buChar char=""/>
            </a:pPr>
            <a:r>
              <a:rPr lang="en-US" sz="2400">
                <a:solidFill>
                  <a:srgbClr val="ffffff"/>
                </a:solidFill>
                <a:latin typeface="Tahoma"/>
              </a:rPr>
              <a:t>Hazardous fuel build ups</a:t>
            </a:r>
            <a:endParaRPr/>
          </a:p>
          <a:p>
            <a:pPr lvl="2">
              <a:lnSpc>
                <a:spcPct val="100000"/>
              </a:lnSpc>
              <a:buSzPct val="25000"/>
              <a:buFont typeface="StarSymbol"/>
              <a:buChar char=""/>
            </a:pPr>
            <a:r>
              <a:rPr lang="en-US" sz="2400">
                <a:solidFill>
                  <a:srgbClr val="ffffff"/>
                </a:solidFill>
                <a:latin typeface="Tahoma"/>
              </a:rPr>
              <a:t>Emergency Access concerns</a:t>
            </a:r>
            <a:endParaRPr/>
          </a:p>
          <a:p>
            <a:pPr>
              <a:lnSpc>
                <a:spcPct val="100000"/>
              </a:lnSpc>
              <a:buSzPct val="25000"/>
              <a:buFont typeface="StarSymbol"/>
              <a:buChar char=""/>
            </a:pPr>
            <a:r>
              <a:rPr lang="en-US" sz="3200">
                <a:solidFill>
                  <a:srgbClr val="ffffff"/>
                </a:solidFill>
                <a:latin typeface="Tahoma"/>
              </a:rPr>
              <a:t>Homeowner</a:t>
            </a:r>
            <a:endParaRPr/>
          </a:p>
          <a:p>
            <a:pPr lvl="2">
              <a:lnSpc>
                <a:spcPct val="100000"/>
              </a:lnSpc>
              <a:buSzPct val="25000"/>
              <a:buFont typeface="StarSymbol"/>
              <a:buChar char=""/>
            </a:pPr>
            <a:r>
              <a:rPr lang="en-US" sz="2400">
                <a:solidFill>
                  <a:srgbClr val="ffffff"/>
                </a:solidFill>
                <a:latin typeface="Tahoma"/>
              </a:rPr>
              <a:t>Lack of defensible space</a:t>
            </a:r>
            <a:endParaRPr/>
          </a:p>
          <a:p>
            <a:pPr lvl="2">
              <a:lnSpc>
                <a:spcPct val="100000"/>
              </a:lnSpc>
              <a:buSzPct val="25000"/>
              <a:buFont typeface="StarSymbol"/>
              <a:buChar char=""/>
            </a:pPr>
            <a:r>
              <a:rPr lang="en-US" sz="2400">
                <a:solidFill>
                  <a:srgbClr val="ffffff"/>
                </a:solidFill>
                <a:latin typeface="Tahoma"/>
              </a:rPr>
              <a:t>Flammable landscape vegetation</a:t>
            </a:r>
            <a:endParaRPr/>
          </a:p>
          <a:p>
            <a:pPr>
              <a:lnSpc>
                <a:spcPct val="100000"/>
              </a:lnSpc>
              <a:buSzPct val="25000"/>
              <a:buFont typeface="StarSymbol"/>
              <a:buChar char=""/>
            </a:pPr>
            <a:r>
              <a:rPr lang="en-US" sz="3200">
                <a:solidFill>
                  <a:srgbClr val="ffffff"/>
                </a:solidFill>
                <a:latin typeface="Tahoma"/>
              </a:rPr>
              <a:t>Wake up call</a:t>
            </a:r>
            <a:endParaRPr/>
          </a:p>
        </p:txBody>
      </p:sp>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06"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07" name="TextShape 2"/>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Initiating Action</a:t>
            </a:r>
            <a:endParaRPr/>
          </a:p>
        </p:txBody>
      </p:sp>
      <p:pic>
        <p:nvPicPr>
          <p:cNvPr id="308" name="Picture 7" descr=""/>
          <p:cNvPicPr/>
          <p:nvPr/>
        </p:nvPicPr>
        <p:blipFill>
          <a:blip r:embed="rId1"/>
          <a:stretch>
            <a:fillRect/>
          </a:stretch>
        </p:blipFill>
        <p:spPr>
          <a:xfrm>
            <a:off x="5334120" y="2133720"/>
            <a:ext cx="3292200" cy="3885840"/>
          </a:xfrm>
          <a:prstGeom prst="rect">
            <a:avLst/>
          </a:prstGeom>
          <a:ln w="28440">
            <a:solidFill>
              <a:srgbClr val="000000"/>
            </a:solidFill>
            <a:miter/>
          </a:ln>
        </p:spPr>
      </p:pic>
      <p:sp>
        <p:nvSpPr>
          <p:cNvPr id="309" name="TextShape 3"/>
          <p:cNvSpPr txBox="1"/>
          <p:nvPr/>
        </p:nvSpPr>
        <p:spPr>
          <a:xfrm>
            <a:off x="304920" y="2209680"/>
            <a:ext cx="4647960" cy="2742840"/>
          </a:xfrm>
          <a:prstGeom prst="rect">
            <a:avLst/>
          </a:prstGeom>
        </p:spPr>
        <p:txBody>
          <a:bodyPr/>
          <a:p>
            <a:pPr>
              <a:lnSpc>
                <a:spcPct val="100000"/>
              </a:lnSpc>
              <a:buSzPct val="25000"/>
              <a:buFont typeface="StarSymbol"/>
              <a:buChar char=""/>
            </a:pPr>
            <a:r>
              <a:rPr lang="en-US" sz="2800">
                <a:solidFill>
                  <a:srgbClr val="ffffff"/>
                </a:solidFill>
                <a:latin typeface="Tahoma"/>
              </a:rPr>
              <a:t>Keowee Key Fire Dept. Firewise presentation</a:t>
            </a:r>
            <a:endParaRPr/>
          </a:p>
          <a:p>
            <a:pPr>
              <a:lnSpc>
                <a:spcPct val="100000"/>
              </a:lnSpc>
              <a:buSzPct val="25000"/>
              <a:buFont typeface="StarSymbol"/>
              <a:buChar char=""/>
            </a:pPr>
            <a:r>
              <a:rPr lang="en-US" sz="2800">
                <a:solidFill>
                  <a:srgbClr val="ffffff"/>
                </a:solidFill>
                <a:latin typeface="Tahoma"/>
              </a:rPr>
              <a:t>Board initiated Firewise</a:t>
            </a:r>
            <a:r>
              <a:rPr b="1" lang="en-US" sz="2800" baseline="30000">
                <a:solidFill>
                  <a:srgbClr val="ffffff"/>
                </a:solidFill>
                <a:latin typeface="Tahoma"/>
              </a:rPr>
              <a:t>®</a:t>
            </a:r>
            <a:r>
              <a:rPr lang="en-US" sz="2800">
                <a:solidFill>
                  <a:srgbClr val="ffffff"/>
                </a:solidFill>
                <a:latin typeface="Tahoma"/>
              </a:rPr>
              <a:t>Community/USA status</a:t>
            </a:r>
            <a:endParaRPr/>
          </a:p>
        </p:txBody>
      </p:sp>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10"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11" name="TextShape 2"/>
          <p:cNvSpPr txBox="1"/>
          <p:nvPr/>
        </p:nvSpPr>
        <p:spPr>
          <a:xfrm>
            <a:off x="228600" y="291960"/>
            <a:ext cx="8762760" cy="1383840"/>
          </a:xfrm>
          <a:prstGeom prst="rect">
            <a:avLst/>
          </a:prstGeom>
        </p:spPr>
        <p:txBody>
          <a:bodyPr anchor="ctr"/>
          <a:p>
            <a:pPr algn="ctr">
              <a:lnSpc>
                <a:spcPct val="100000"/>
              </a:lnSpc>
            </a:pPr>
            <a:r>
              <a:rPr b="1" lang="en-US" sz="4400">
                <a:solidFill>
                  <a:srgbClr val="ffffff"/>
                </a:solidFill>
                <a:latin typeface="Tahoma"/>
              </a:rPr>
              <a:t>Collaboration</a:t>
            </a:r>
            <a:endParaRPr/>
          </a:p>
        </p:txBody>
      </p:sp>
      <p:pic>
        <p:nvPicPr>
          <p:cNvPr id="312" name="Picture 9" descr=""/>
          <p:cNvPicPr/>
          <p:nvPr/>
        </p:nvPicPr>
        <p:blipFill>
          <a:blip r:embed="rId1"/>
          <a:stretch>
            <a:fillRect/>
          </a:stretch>
        </p:blipFill>
        <p:spPr>
          <a:xfrm>
            <a:off x="3657600" y="4194000"/>
            <a:ext cx="2044440" cy="1979280"/>
          </a:xfrm>
          <a:prstGeom prst="rect">
            <a:avLst/>
          </a:prstGeom>
          <a:ln w="28440">
            <a:solidFill>
              <a:srgbClr val="000000"/>
            </a:solidFill>
            <a:miter/>
          </a:ln>
        </p:spPr>
      </p:pic>
      <p:sp>
        <p:nvSpPr>
          <p:cNvPr id="313" name="CustomShape 3"/>
          <p:cNvSpPr/>
          <p:nvPr/>
        </p:nvSpPr>
        <p:spPr>
          <a:xfrm>
            <a:off x="4648320" y="1905120"/>
            <a:ext cx="4038120" cy="1980720"/>
          </a:xfrm>
          <a:prstGeom prst="rect">
            <a:avLst/>
          </a:prstGeom>
          <a:noFill/>
          <a:ln>
            <a:noFill/>
          </a:ln>
        </p:spPr>
      </p:sp>
      <p:sp>
        <p:nvSpPr>
          <p:cNvPr id="314" name="CustomShape 4"/>
          <p:cNvSpPr/>
          <p:nvPr/>
        </p:nvSpPr>
        <p:spPr>
          <a:xfrm>
            <a:off x="4648320" y="1905120"/>
            <a:ext cx="4038120" cy="1980720"/>
          </a:xfrm>
          <a:prstGeom prst="rect">
            <a:avLst/>
          </a:prstGeom>
          <a:noFill/>
          <a:ln>
            <a:noFill/>
          </a:ln>
        </p:spPr>
      </p:sp>
      <p:sp>
        <p:nvSpPr>
          <p:cNvPr id="315" name="CustomShape 5"/>
          <p:cNvSpPr/>
          <p:nvPr/>
        </p:nvSpPr>
        <p:spPr>
          <a:xfrm>
            <a:off x="533520" y="4038480"/>
            <a:ext cx="4038120" cy="1980720"/>
          </a:xfrm>
          <a:prstGeom prst="rect">
            <a:avLst/>
          </a:prstGeom>
          <a:noFill/>
          <a:ln>
            <a:noFill/>
          </a:ln>
        </p:spPr>
      </p:sp>
      <p:pic>
        <p:nvPicPr>
          <p:cNvPr id="316" name="Picture 13" descr=""/>
          <p:cNvPicPr/>
          <p:nvPr/>
        </p:nvPicPr>
        <p:blipFill>
          <a:blip r:embed="rId2"/>
          <a:srcRect l="3950" t="0" r="0" b="0"/>
          <a:stretch>
            <a:fillRect/>
          </a:stretch>
        </p:blipFill>
        <p:spPr>
          <a:xfrm>
            <a:off x="1295280" y="1828800"/>
            <a:ext cx="2819160" cy="2088720"/>
          </a:xfrm>
          <a:prstGeom prst="rect">
            <a:avLst/>
          </a:prstGeom>
          <a:ln w="38160">
            <a:solidFill>
              <a:srgbClr val="000066"/>
            </a:solidFill>
            <a:miter/>
          </a:ln>
        </p:spPr>
      </p:pic>
      <p:pic>
        <p:nvPicPr>
          <p:cNvPr id="317" name="Picture 14" descr=""/>
          <p:cNvPicPr/>
          <p:nvPr/>
        </p:nvPicPr>
        <p:blipFill>
          <a:blip r:embed="rId3"/>
          <a:srcRect l="10999" t="0" r="7787" b="0"/>
          <a:stretch>
            <a:fillRect/>
          </a:stretch>
        </p:blipFill>
        <p:spPr>
          <a:xfrm>
            <a:off x="5257800" y="1782720"/>
            <a:ext cx="2425320" cy="2179440"/>
          </a:xfrm>
          <a:prstGeom prst="rect">
            <a:avLst/>
          </a:prstGeom>
          <a:ln w="38160">
            <a:solidFill>
              <a:srgbClr val="000000"/>
            </a:solidFill>
            <a:miter/>
          </a:ln>
        </p:spPr>
      </p:pic>
      <p:pic>
        <p:nvPicPr>
          <p:cNvPr id="318" name="Picture 15" descr=""/>
          <p:cNvPicPr/>
          <p:nvPr/>
        </p:nvPicPr>
        <p:blipFill>
          <a:blip r:embed="rId4"/>
          <a:stretch>
            <a:fillRect/>
          </a:stretch>
        </p:blipFill>
        <p:spPr>
          <a:xfrm>
            <a:off x="380880" y="4191120"/>
            <a:ext cx="2904840" cy="1980720"/>
          </a:xfrm>
          <a:prstGeom prst="rect">
            <a:avLst/>
          </a:prstGeom>
          <a:ln w="28440">
            <a:solidFill>
              <a:srgbClr val="000000"/>
            </a:solidFill>
            <a:miter/>
          </a:ln>
        </p:spPr>
      </p:pic>
      <p:pic>
        <p:nvPicPr>
          <p:cNvPr id="319" name="Picture 16" descr=""/>
          <p:cNvPicPr/>
          <p:nvPr/>
        </p:nvPicPr>
        <p:blipFill>
          <a:blip r:embed="rId5"/>
          <a:stretch>
            <a:fillRect/>
          </a:stretch>
        </p:blipFill>
        <p:spPr>
          <a:xfrm>
            <a:off x="6324480" y="4191120"/>
            <a:ext cx="2057040" cy="1980720"/>
          </a:xfrm>
          <a:prstGeom prst="rect">
            <a:avLst/>
          </a:prstGeom>
          <a:ln w="28440">
            <a:solidFill>
              <a:srgbClr val="000000"/>
            </a:solidFill>
            <a:miter/>
          </a:ln>
        </p:spPr>
      </p:pic>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0" name="TextShape 1"/>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sp>
        <p:nvSpPr>
          <p:cNvPr id="321" name="TextShape 2"/>
          <p:cNvSpPr txBox="1"/>
          <p:nvPr/>
        </p:nvSpPr>
        <p:spPr>
          <a:xfrm>
            <a:off x="457200" y="152280"/>
            <a:ext cx="8229240" cy="1383840"/>
          </a:xfrm>
          <a:prstGeom prst="rect">
            <a:avLst/>
          </a:prstGeom>
        </p:spPr>
        <p:txBody>
          <a:bodyPr anchor="ctr"/>
          <a:p>
            <a:pPr algn="ctr">
              <a:lnSpc>
                <a:spcPct val="100000"/>
              </a:lnSpc>
            </a:pPr>
            <a:r>
              <a:rPr b="1" lang="en-US" sz="4400">
                <a:solidFill>
                  <a:srgbClr val="ffffff"/>
                </a:solidFill>
                <a:latin typeface="Tahoma"/>
              </a:rPr>
              <a:t>Start Up</a:t>
            </a:r>
            <a:endParaRPr/>
          </a:p>
        </p:txBody>
      </p:sp>
      <p:sp>
        <p:nvSpPr>
          <p:cNvPr id="322" name="TextShape 3"/>
          <p:cNvSpPr txBox="1"/>
          <p:nvPr/>
        </p:nvSpPr>
        <p:spPr>
          <a:xfrm>
            <a:off x="228600" y="2057400"/>
            <a:ext cx="4647960" cy="3885840"/>
          </a:xfrm>
          <a:prstGeom prst="rect">
            <a:avLst/>
          </a:prstGeom>
        </p:spPr>
        <p:txBody>
          <a:bodyPr/>
          <a:p>
            <a:pPr>
              <a:lnSpc>
                <a:spcPct val="100000"/>
              </a:lnSpc>
              <a:buSzPct val="25000"/>
              <a:buFont typeface="StarSymbol"/>
              <a:buChar char=""/>
            </a:pPr>
            <a:r>
              <a:rPr b="1" lang="en-US" sz="3200">
                <a:solidFill>
                  <a:srgbClr val="ffffff"/>
                </a:solidFill>
                <a:latin typeface="Tahoma"/>
              </a:rPr>
              <a:t>Firewise</a:t>
            </a:r>
            <a:r>
              <a:rPr b="1" lang="en-US" sz="3200" baseline="30000">
                <a:solidFill>
                  <a:srgbClr val="ffffff"/>
                </a:solidFill>
                <a:latin typeface="Tahoma"/>
              </a:rPr>
              <a:t>®</a:t>
            </a:r>
            <a:r>
              <a:rPr b="1" lang="en-US" sz="3200">
                <a:solidFill>
                  <a:srgbClr val="ffffff"/>
                </a:solidFill>
                <a:latin typeface="Tahoma"/>
              </a:rPr>
              <a:t>Committee formed</a:t>
            </a:r>
            <a:endParaRPr/>
          </a:p>
          <a:p>
            <a:pPr lvl="1">
              <a:lnSpc>
                <a:spcPct val="100000"/>
              </a:lnSpc>
              <a:buFont typeface="Tahoma"/>
              <a:buChar char="–"/>
            </a:pPr>
            <a:r>
              <a:rPr lang="en-US" sz="2800">
                <a:solidFill>
                  <a:srgbClr val="ffffff"/>
                </a:solidFill>
                <a:latin typeface="Tahoma"/>
              </a:rPr>
              <a:t>Keowee Key firemen,FireChief, residents</a:t>
            </a:r>
            <a:endParaRPr/>
          </a:p>
          <a:p>
            <a:pPr lvl="1">
              <a:lnSpc>
                <a:spcPct val="100000"/>
              </a:lnSpc>
              <a:buFont typeface="Tahoma"/>
              <a:buChar char="–"/>
            </a:pPr>
            <a:r>
              <a:rPr lang="en-US" sz="2800">
                <a:solidFill>
                  <a:srgbClr val="ffffff"/>
                </a:solidFill>
                <a:latin typeface="Tahoma"/>
              </a:rPr>
              <a:t>Education, Communication, Awareness</a:t>
            </a:r>
            <a:endParaRPr/>
          </a:p>
        </p:txBody>
      </p:sp>
      <p:pic>
        <p:nvPicPr>
          <p:cNvPr id="323" name="Picture 9" descr=""/>
          <p:cNvPicPr/>
          <p:nvPr/>
        </p:nvPicPr>
        <p:blipFill>
          <a:blip r:embed="rId1"/>
          <a:stretch>
            <a:fillRect/>
          </a:stretch>
        </p:blipFill>
        <p:spPr>
          <a:xfrm>
            <a:off x="4876920" y="2133720"/>
            <a:ext cx="4038120" cy="3028680"/>
          </a:xfrm>
          <a:prstGeom prst="rect">
            <a:avLst/>
          </a:prstGeom>
          <a:ln w="28440">
            <a:solidFill>
              <a:srgbClr val="000000"/>
            </a:solidFill>
            <a:miter/>
          </a:ln>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324" name="TextShape 1"/>
          <p:cNvSpPr txBox="1"/>
          <p:nvPr/>
        </p:nvSpPr>
        <p:spPr>
          <a:xfrm>
            <a:off x="457200" y="291960"/>
            <a:ext cx="8229240" cy="1383840"/>
          </a:xfrm>
          <a:prstGeom prst="rect">
            <a:avLst/>
          </a:prstGeom>
        </p:spPr>
        <p:txBody>
          <a:bodyPr anchor="ctr"/>
          <a:p>
            <a:pPr algn="ctr">
              <a:lnSpc>
                <a:spcPct val="100000"/>
              </a:lnSpc>
            </a:pPr>
            <a:r>
              <a:rPr b="1" lang="en-US" sz="4400">
                <a:solidFill>
                  <a:srgbClr val="ffffff"/>
                </a:solidFill>
                <a:latin typeface="Tahoma"/>
              </a:rPr>
              <a:t>Motivation to Become a Firewise Community</a:t>
            </a:r>
            <a:endParaRPr/>
          </a:p>
        </p:txBody>
      </p:sp>
      <p:sp>
        <p:nvSpPr>
          <p:cNvPr id="325" name="TextShape 2"/>
          <p:cNvSpPr txBox="1"/>
          <p:nvPr/>
        </p:nvSpPr>
        <p:spPr>
          <a:xfrm>
            <a:off x="457200" y="1905120"/>
            <a:ext cx="3962160" cy="4495320"/>
          </a:xfrm>
          <a:prstGeom prst="rect">
            <a:avLst/>
          </a:prstGeom>
        </p:spPr>
        <p:txBody>
          <a:bodyPr/>
          <a:p>
            <a:pPr>
              <a:lnSpc>
                <a:spcPct val="100000"/>
              </a:lnSpc>
              <a:buSzPct val="25000"/>
              <a:buFont typeface="StarSymbol"/>
              <a:buChar char=""/>
            </a:pPr>
            <a:r>
              <a:rPr lang="en-US" sz="2800">
                <a:solidFill>
                  <a:srgbClr val="ffffff"/>
                </a:solidFill>
                <a:latin typeface="Tahoma"/>
              </a:rPr>
              <a:t>Coordinated action by State and local Fire personnel</a:t>
            </a:r>
            <a:endParaRPr/>
          </a:p>
          <a:p>
            <a:pPr>
              <a:lnSpc>
                <a:spcPct val="100000"/>
              </a:lnSpc>
              <a:buSzPct val="25000"/>
              <a:buFont typeface="StarSymbol"/>
              <a:buChar char=""/>
            </a:pPr>
            <a:r>
              <a:rPr lang="en-US" sz="2800">
                <a:solidFill>
                  <a:srgbClr val="ffffff"/>
                </a:solidFill>
                <a:latin typeface="Tahoma"/>
              </a:rPr>
              <a:t>Local Residents Committed to change</a:t>
            </a:r>
            <a:endParaRPr/>
          </a:p>
          <a:p>
            <a:pPr>
              <a:lnSpc>
                <a:spcPct val="100000"/>
              </a:lnSpc>
              <a:buSzPct val="25000"/>
              <a:buFont typeface="StarSymbol"/>
              <a:buChar char=""/>
            </a:pPr>
            <a:r>
              <a:rPr lang="en-US" sz="2800">
                <a:solidFill>
                  <a:srgbClr val="ffffff"/>
                </a:solidFill>
                <a:latin typeface="Tahoma"/>
              </a:rPr>
              <a:t>Education re: issues and dangers</a:t>
            </a:r>
            <a:endParaRPr/>
          </a:p>
          <a:p>
            <a:pPr>
              <a:lnSpc>
                <a:spcPct val="100000"/>
              </a:lnSpc>
              <a:buSzPct val="25000"/>
              <a:buFont typeface="StarSymbol"/>
              <a:buChar char=""/>
            </a:pPr>
            <a:r>
              <a:rPr lang="en-US" sz="2800">
                <a:solidFill>
                  <a:srgbClr val="ffffff"/>
                </a:solidFill>
                <a:latin typeface="Tahoma"/>
              </a:rPr>
              <a:t>Knowledge – “It could happen here.”</a:t>
            </a:r>
            <a:endParaRPr/>
          </a:p>
        </p:txBody>
      </p:sp>
      <p:sp>
        <p:nvSpPr>
          <p:cNvPr id="326" name="TextShape 3"/>
          <p:cNvSpPr txBox="1"/>
          <p:nvPr/>
        </p:nvSpPr>
        <p:spPr>
          <a:xfrm>
            <a:off x="3124080" y="6245280"/>
            <a:ext cx="2895120" cy="475920"/>
          </a:xfrm>
          <a:prstGeom prst="rect">
            <a:avLst/>
          </a:prstGeom>
        </p:spPr>
        <p:txBody>
          <a:bodyPr anchor="b"/>
          <a:p>
            <a:pPr>
              <a:lnSpc>
                <a:spcPct val="100000"/>
              </a:lnSpc>
            </a:pPr>
            <a:r>
              <a:rPr lang="en-US" sz="1400">
                <a:solidFill>
                  <a:srgbClr val="ffffff"/>
                </a:solidFill>
                <a:latin typeface="Arial"/>
              </a:rPr>
              <a:t>Keowee Key, South Carolina</a:t>
            </a:r>
            <a:endParaRPr/>
          </a:p>
        </p:txBody>
      </p:sp>
      <p:pic>
        <p:nvPicPr>
          <p:cNvPr id="327" name="Picture 5" descr=""/>
          <p:cNvPicPr/>
          <p:nvPr/>
        </p:nvPicPr>
        <p:blipFill>
          <a:blip r:embed="rId1"/>
          <a:srcRect l="54836" t="46728" r="8939" b="6566"/>
          <a:stretch>
            <a:fillRect/>
          </a:stretch>
        </p:blipFill>
        <p:spPr>
          <a:xfrm>
            <a:off x="6572160" y="4245120"/>
            <a:ext cx="2312640" cy="2322000"/>
          </a:xfrm>
          <a:prstGeom prst="rect">
            <a:avLst/>
          </a:prstGeom>
          <a:ln>
            <a:solidFill>
              <a:srgbClr val="000000"/>
            </a:solidFill>
          </a:ln>
        </p:spPr>
      </p:pic>
      <p:pic>
        <p:nvPicPr>
          <p:cNvPr id="328" name="Picture 5" descr=""/>
          <p:cNvPicPr/>
          <p:nvPr/>
        </p:nvPicPr>
        <p:blipFill>
          <a:blip r:embed="rId2"/>
          <a:srcRect l="8000" t="48335" r="58000" b="11981"/>
          <a:stretch>
            <a:fillRect/>
          </a:stretch>
        </p:blipFill>
        <p:spPr>
          <a:xfrm>
            <a:off x="4267080" y="1905120"/>
            <a:ext cx="2304720" cy="2303280"/>
          </a:xfrm>
          <a:prstGeom prst="rect">
            <a:avLst/>
          </a:prstGeom>
          <a:ln w="9360">
            <a:solidFill>
              <a:srgbClr val="000000"/>
            </a:solidFill>
            <a:miter/>
          </a:ln>
        </p:spPr>
      </p:pic>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